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62" r:id="rId3"/>
    <p:sldId id="266" r:id="rId4"/>
    <p:sldId id="265" r:id="rId5"/>
    <p:sldId id="264" r:id="rId6"/>
    <p:sldId id="263" r:id="rId7"/>
    <p:sldId id="272" r:id="rId8"/>
    <p:sldId id="258" r:id="rId9"/>
    <p:sldId id="260" r:id="rId10"/>
    <p:sldId id="261" r:id="rId11"/>
    <p:sldId id="259" r:id="rId12"/>
    <p:sldId id="270" r:id="rId13"/>
    <p:sldId id="271" r:id="rId14"/>
    <p:sldId id="257" r:id="rId15"/>
    <p:sldId id="267" r:id="rId16"/>
    <p:sldId id="273" r:id="rId17"/>
    <p:sldId id="278" r:id="rId18"/>
    <p:sldId id="277" r:id="rId19"/>
    <p:sldId id="279" r:id="rId20"/>
    <p:sldId id="269" r:id="rId21"/>
    <p:sldId id="276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2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57702" autoAdjust="0"/>
  </p:normalViewPr>
  <p:slideViewPr>
    <p:cSldViewPr snapToGrid="0">
      <p:cViewPr varScale="1">
        <p:scale>
          <a:sx n="47" d="100"/>
          <a:sy n="47" d="100"/>
        </p:scale>
        <p:origin x="206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FF3F3-8D45-4198-ADD3-D8B9164C4588}" type="datetimeFigureOut">
              <a:rPr lang="cs-CZ" smtClean="0"/>
              <a:t>10.05.2023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1F1BE-7711-4EE4-A336-814F34B6F30D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69403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 této prezentaci si představíme databázový systém </a:t>
            </a:r>
            <a:r>
              <a:rPr lang="cs-CZ" dirty="0" err="1"/>
              <a:t>SurrelDB</a:t>
            </a:r>
            <a:r>
              <a:rPr lang="cs-CZ" dirty="0"/>
              <a:t>, jeho vlastnosti a použití.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1F1BE-7711-4EE4-A336-814F34B6F30D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6859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je ještě podrobnější reprezentace schématu v databázi ve formě jednotlivých tabulek.</a:t>
            </a:r>
          </a:p>
          <a:p>
            <a:endParaRPr lang="cs-CZ" dirty="0"/>
          </a:p>
          <a:p>
            <a:r>
              <a:rPr lang="cs-CZ" dirty="0"/>
              <a:t>Zde za pozornost stojí atribut email u uživatele. Je na něm zaveden unikátní index a navíc je jeho datový typ email. Databáze skutečně umožňuje kontrolu hodnoty atributu, tak aby mohl obsahovat jen validní řetězec s formátem emailové adresy. Takovou kontrolu si můžeme </a:t>
            </a:r>
            <a:r>
              <a:rPr lang="cs-CZ" dirty="0" err="1"/>
              <a:t>zadefinovat</a:t>
            </a:r>
            <a:r>
              <a:rPr lang="cs-CZ" dirty="0"/>
              <a:t> i vlastní.</a:t>
            </a:r>
          </a:p>
          <a:p>
            <a:endParaRPr lang="cs-CZ" dirty="0"/>
          </a:p>
          <a:p>
            <a:r>
              <a:rPr lang="cs-CZ" dirty="0"/>
              <a:t>Relace se ukládají v podobě relačních tabulek. Mají dva povinné atributy, in a out – jsou to cizí klíče ukazující na propojené objekty. </a:t>
            </a:r>
          </a:p>
          <a:p>
            <a:r>
              <a:rPr lang="cs-CZ" dirty="0"/>
              <a:t>Restaurace je zde zavedena jako cizí klíč v relaci hodnocení.</a:t>
            </a:r>
          </a:p>
          <a:p>
            <a:r>
              <a:rPr lang="cs-CZ" dirty="0"/>
              <a:t>Ingredience jídla jsou vedeny jako pole hodnot.</a:t>
            </a:r>
          </a:p>
          <a:p>
            <a:endParaRPr lang="cs-CZ" dirty="0"/>
          </a:p>
          <a:p>
            <a:r>
              <a:rPr lang="cs-CZ" dirty="0"/>
              <a:t>Již zmíněná „funkce“ počet restaurací má datový typ </a:t>
            </a:r>
            <a:r>
              <a:rPr lang="cs-CZ" dirty="0" err="1"/>
              <a:t>future</a:t>
            </a:r>
            <a:r>
              <a:rPr lang="cs-CZ" dirty="0"/>
              <a:t> – je to hodnota vypočtená až v čase dotazu.</a:t>
            </a:r>
          </a:p>
          <a:p>
            <a:r>
              <a:rPr lang="cs-CZ" dirty="0"/>
              <a:t>Na závěr bych ještě upozornil na datový typ Point – je to datový typ z formátu GEOJSON, který databáze plně podporuje.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1F1BE-7711-4EE4-A336-814F34B6F30D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26379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 vygenerování náhodných </a:t>
            </a:r>
            <a:r>
              <a:rPr lang="cs-CZ" dirty="0" err="1"/>
              <a:t>jmén</a:t>
            </a:r>
            <a:r>
              <a:rPr lang="cs-CZ" dirty="0"/>
              <a:t>, názvů restaurací, textů hodnocení a podobně bylo použito </a:t>
            </a:r>
            <a:r>
              <a:rPr lang="cs-CZ" dirty="0" err="1"/>
              <a:t>ChatGPT</a:t>
            </a:r>
            <a:r>
              <a:rPr lang="cs-CZ" dirty="0"/>
              <a:t>.</a:t>
            </a:r>
          </a:p>
          <a:p>
            <a:r>
              <a:rPr lang="cs-CZ" dirty="0"/>
              <a:t>Tyto hodnoty jsou propojeny a vloženy do databáze skriptem v Pythonu.</a:t>
            </a:r>
          </a:p>
          <a:p>
            <a:endParaRPr lang="cs-CZ" dirty="0"/>
          </a:p>
          <a:p>
            <a:r>
              <a:rPr lang="cs-CZ" dirty="0"/>
              <a:t>Zde bych chtěl zmínit špatnou podporu knihoven v programovacích jazycích. </a:t>
            </a:r>
          </a:p>
          <a:p>
            <a:r>
              <a:rPr lang="cs-CZ" dirty="0"/>
              <a:t>Knihovna pro Python umí jen základní věci. Jak můžete vidět na ukázce kódu vpravo - zařídí připojení a pro jednodušší příkazy lze využít datové struktury jazyka.</a:t>
            </a:r>
          </a:p>
          <a:p>
            <a:r>
              <a:rPr lang="cs-CZ" dirty="0"/>
              <a:t>Ovšem složitější dotazy je potřeba psát ručně do </a:t>
            </a:r>
            <a:r>
              <a:rPr lang="cs-CZ" dirty="0" err="1"/>
              <a:t>stringu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Díval jsem se i na knihovny pro další jazyky, například </a:t>
            </a:r>
            <a:r>
              <a:rPr lang="cs-CZ" dirty="0" err="1"/>
              <a:t>javascript</a:t>
            </a:r>
            <a:r>
              <a:rPr lang="cs-CZ" dirty="0"/>
              <a:t> a také mi nepřišly velmi kvalitní.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1F1BE-7711-4EE4-A336-814F34B6F30D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0783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Databáze pro dotazování využívá jazyk </a:t>
            </a:r>
            <a:r>
              <a:rPr lang="cs-CZ" dirty="0" err="1"/>
              <a:t>SurrealQL</a:t>
            </a:r>
            <a:r>
              <a:rPr lang="cs-CZ" dirty="0"/>
              <a:t>. Je velmi podobný </a:t>
            </a:r>
            <a:r>
              <a:rPr lang="cs-CZ" dirty="0" err="1"/>
              <a:t>SQLs</a:t>
            </a:r>
            <a:r>
              <a:rPr lang="cs-CZ" dirty="0"/>
              <a:t> několika modifikacemi. Běžné operace jsou podobné SQL – SELECT, INSERT, UPDATE, DELETE. </a:t>
            </a:r>
          </a:p>
          <a:p>
            <a:r>
              <a:rPr lang="cs-CZ" dirty="0"/>
              <a:t>Jazyk nepodporuje spojování tabulek pomocí </a:t>
            </a:r>
            <a:r>
              <a:rPr lang="cs-CZ" dirty="0" err="1"/>
              <a:t>JOINů</a:t>
            </a:r>
            <a:r>
              <a:rPr lang="cs-CZ" dirty="0"/>
              <a:t>, využívá se relací. </a:t>
            </a:r>
          </a:p>
          <a:p>
            <a:r>
              <a:rPr lang="cs-CZ" dirty="0"/>
              <a:t>V dotazu napravo vidíme výběr názvu jídel, která hodnotil uživatel se jménem Jan Novák.</a:t>
            </a:r>
          </a:p>
          <a:p>
            <a:r>
              <a:rPr lang="cs-CZ" dirty="0"/>
              <a:t>Výběr začne v tabulce uživatel, pokračuje šipkou přes odchozí relaci </a:t>
            </a:r>
            <a:r>
              <a:rPr lang="cs-CZ" dirty="0" err="1"/>
              <a:t>reviewed</a:t>
            </a:r>
            <a:r>
              <a:rPr lang="cs-CZ" dirty="0"/>
              <a:t> do tabulky food, kde vybere názvy všech hodnocených jídel.</a:t>
            </a:r>
          </a:p>
          <a:p>
            <a:endParaRPr lang="cs-CZ" dirty="0"/>
          </a:p>
          <a:p>
            <a:r>
              <a:rPr lang="cs-CZ" dirty="0"/>
              <a:t>Co je na jazyku zajímavé je například podpora strukturovaných identifikátorů – mohou to být pole i objekty.</a:t>
            </a:r>
          </a:p>
          <a:p>
            <a:r>
              <a:rPr lang="cs-CZ" dirty="0"/>
              <a:t>Dále má také jazyk velmi široký výběr operátorů a funkcí, umožňuje například pokročilou práci s poli, </a:t>
            </a:r>
            <a:r>
              <a:rPr lang="cs-CZ" dirty="0" err="1"/>
              <a:t>GeoJSONem</a:t>
            </a:r>
            <a:r>
              <a:rPr lang="cs-CZ" dirty="0"/>
              <a:t> nebo matematickými formulemi.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1F1BE-7711-4EE4-A336-814F34B6F30D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3229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je krátký přehled běžných dotazů.</a:t>
            </a:r>
          </a:p>
          <a:p>
            <a:endParaRPr lang="cs-CZ" dirty="0"/>
          </a:p>
          <a:p>
            <a:r>
              <a:rPr lang="cs-CZ" dirty="0"/>
              <a:t>Příkaz INSERT funguje stejně jako v SQL. Mimo něj existuje příkaz CREATE, se kterým lze snadněji vkládat dokumenty s různou strukturou.</a:t>
            </a:r>
          </a:p>
          <a:p>
            <a:r>
              <a:rPr lang="cs-CZ" dirty="0"/>
              <a:t>Příkaz UPDATE aktualizuje existující záznam.</a:t>
            </a:r>
          </a:p>
          <a:p>
            <a:endParaRPr lang="cs-CZ" dirty="0"/>
          </a:p>
          <a:p>
            <a:r>
              <a:rPr lang="cs-CZ" dirty="0"/>
              <a:t>Relace se vytváří příkazem RELATE pomocí šipkové notace. Relaci lze přiřadit atribut, zde využijeme funkci vracející aktuální čas.</a:t>
            </a:r>
          </a:p>
          <a:p>
            <a:r>
              <a:rPr lang="cs-CZ" dirty="0"/>
              <a:t>Záznam smažeme příkazem DELETE.</a:t>
            </a:r>
          </a:p>
          <a:p>
            <a:endParaRPr lang="cs-CZ" dirty="0"/>
          </a:p>
          <a:p>
            <a:r>
              <a:rPr lang="cs-CZ" dirty="0"/>
              <a:t> Příkazy jsou zabaleny v jedné transakci, která funguje stejně jako v SQL.</a:t>
            </a:r>
          </a:p>
          <a:p>
            <a:endParaRPr lang="cs-CZ" dirty="0"/>
          </a:p>
          <a:p>
            <a:r>
              <a:rPr lang="cs-CZ" dirty="0"/>
              <a:t>V </a:t>
            </a:r>
            <a:r>
              <a:rPr lang="cs-CZ" dirty="0" err="1"/>
              <a:t>budoucnou</a:t>
            </a:r>
            <a:r>
              <a:rPr lang="cs-CZ" dirty="0"/>
              <a:t> by měla přibýt i podpora pro </a:t>
            </a:r>
            <a:r>
              <a:rPr lang="cs-CZ" dirty="0" err="1"/>
              <a:t>GraphQL</a:t>
            </a:r>
            <a:r>
              <a:rPr lang="cs-CZ" dirty="0"/>
              <a:t> dotazování.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1F1BE-7711-4EE4-A336-814F34B6F30D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187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můžeme vidět ukázku definice schématu databáze.</a:t>
            </a:r>
          </a:p>
          <a:p>
            <a:r>
              <a:rPr lang="cs-CZ" dirty="0"/>
              <a:t>Lze </a:t>
            </a:r>
            <a:r>
              <a:rPr lang="cs-CZ" dirty="0" err="1"/>
              <a:t>zadefinovat</a:t>
            </a:r>
            <a:r>
              <a:rPr lang="cs-CZ" dirty="0"/>
              <a:t> pevnou strukturu tabulky, jako má zde uživatel.</a:t>
            </a:r>
          </a:p>
          <a:p>
            <a:endParaRPr lang="cs-CZ" dirty="0"/>
          </a:p>
          <a:p>
            <a:r>
              <a:rPr lang="cs-CZ" dirty="0"/>
              <a:t>U atributu email můžeme vidět validaci emailu a definici unikátního indexu.</a:t>
            </a:r>
          </a:p>
          <a:p>
            <a:endParaRPr lang="cs-CZ" dirty="0"/>
          </a:p>
          <a:p>
            <a:r>
              <a:rPr lang="cs-CZ" dirty="0"/>
              <a:t>Tabulku lze are definovat bez schématu – jako zde restauraci – pak lze do ní vkládat nestrukturovaná dat. </a:t>
            </a:r>
            <a:br>
              <a:rPr lang="cs-CZ" dirty="0"/>
            </a:br>
            <a:r>
              <a:rPr lang="cs-CZ" dirty="0"/>
              <a:t>Přístup je možné zkombinovat – některé atributy pevně definovat a zbytek tabulky nechat volný.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1F1BE-7711-4EE4-A336-814F34B6F30D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5284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  <a:p>
            <a:r>
              <a:rPr lang="cs-CZ" dirty="0"/>
              <a:t>Tento dotaz pro každé město vypočte vzdálenost od Prahy v kilometrech a výsledky seřadí vzestupně. Můžeme zde vidět práci s prostorovými daty.</a:t>
            </a:r>
          </a:p>
          <a:p>
            <a:endParaRPr lang="cs-CZ" dirty="0"/>
          </a:p>
          <a:p>
            <a:r>
              <a:rPr lang="cs-CZ" dirty="0"/>
              <a:t>Skript změřil průměrnou dobu trvání příkazu při 100 opakováních jako 1,33 </a:t>
            </a:r>
            <a:r>
              <a:rPr lang="cs-CZ" dirty="0" err="1"/>
              <a:t>ms</a:t>
            </a:r>
            <a:r>
              <a:rPr lang="cs-CZ" dirty="0"/>
              <a:t>. Skript ale zahrnuje i síťovou komunikaci.</a:t>
            </a:r>
          </a:p>
          <a:p>
            <a:endParaRPr lang="cs-CZ" dirty="0"/>
          </a:p>
          <a:p>
            <a:r>
              <a:rPr lang="cs-CZ" dirty="0"/>
              <a:t>Podle statistik databáze dotaz trvalo vykonat přibližně půl milisekundy. Rychlost je dána tím, že v testovacích datech je jen 20 měst.</a:t>
            </a:r>
          </a:p>
          <a:p>
            <a:endParaRPr lang="cs-CZ" dirty="0"/>
          </a:p>
          <a:p>
            <a:r>
              <a:rPr lang="cs-CZ" dirty="0"/>
              <a:t>Napravo můžeme vidět výsledky.</a:t>
            </a:r>
          </a:p>
          <a:p>
            <a:endParaRPr lang="cs-CZ" dirty="0"/>
          </a:p>
          <a:p>
            <a:r>
              <a:rPr lang="cs-CZ" dirty="0"/>
              <a:t>Databázi jsem nastavil ukládání na disku, ne v paměti.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1F1BE-7711-4EE4-A336-814F34B6F30D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71482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  <a:p>
            <a:r>
              <a:rPr lang="cs-CZ" dirty="0"/>
              <a:t>Tento dotaz pro všechny uživatele se jménem Jan vrátí města, ve kterých ohodnotili nějakou restauraci. </a:t>
            </a:r>
          </a:p>
          <a:p>
            <a:r>
              <a:rPr lang="cs-CZ" dirty="0"/>
              <a:t>Zde můžeme vidět pokročilejší dotaz přes dvě relace a funkci pracují s polem. Ta vrátí jen rozdílné hodnoty.</a:t>
            </a:r>
          </a:p>
          <a:p>
            <a:endParaRPr lang="cs-CZ" dirty="0"/>
          </a:p>
          <a:p>
            <a:r>
              <a:rPr lang="cs-CZ" dirty="0"/>
              <a:t>Skript změřil průměrnou dobu trvání 65ms. </a:t>
            </a:r>
          </a:p>
          <a:p>
            <a:r>
              <a:rPr lang="cs-CZ" dirty="0"/>
              <a:t>Podle statistik databáze dotaz trvalo dotaz vykonat 60ms.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1F1BE-7711-4EE4-A336-814F34B6F30D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96196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  <a:p>
            <a:r>
              <a:rPr lang="cs-CZ" dirty="0"/>
              <a:t>Tento dotaz nalezne všechny jídla obsahující sýr, která mají alespoň padesát hodnocení se čtyřmi a více hvězdičkami. Navíc vrátí restaurace, kde tato jídla byla ohodnocena 5 hvězdičkami.</a:t>
            </a:r>
          </a:p>
          <a:p>
            <a:r>
              <a:rPr lang="cs-CZ" dirty="0"/>
              <a:t> </a:t>
            </a:r>
          </a:p>
          <a:p>
            <a:r>
              <a:rPr lang="cs-CZ" dirty="0"/>
              <a:t>Tento dotaz obsahuje několik podmínek. Podmínkami se dají omezovat i relace.</a:t>
            </a:r>
          </a:p>
          <a:p>
            <a:endParaRPr lang="cs-CZ" dirty="0"/>
          </a:p>
          <a:p>
            <a:r>
              <a:rPr lang="cs-CZ" dirty="0"/>
              <a:t>Skript změřil průměrnou dobu trvání 88ms. </a:t>
            </a:r>
          </a:p>
          <a:p>
            <a:r>
              <a:rPr lang="cs-CZ" dirty="0"/>
              <a:t>Podle statistik databáze dotaz trvalo dotaz vykonat 92ms.</a:t>
            </a:r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Z výsledků měření 3 dotazů toho nelze moc vyvodit, bylo by potřeba porovnání s jinými databázemi. Ale osobně mi dotazy nepřijdou pomalé.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1F1BE-7711-4EE4-A336-814F34B6F30D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2379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Databáze podporuje uložení dotazů a funkcí v databázi.</a:t>
            </a:r>
          </a:p>
          <a:p>
            <a:endParaRPr lang="cs-CZ" dirty="0"/>
          </a:p>
          <a:p>
            <a:r>
              <a:rPr lang="cs-CZ" dirty="0"/>
              <a:t>Datový typ </a:t>
            </a:r>
            <a:r>
              <a:rPr lang="cs-CZ" dirty="0" err="1"/>
              <a:t>future</a:t>
            </a:r>
            <a:r>
              <a:rPr lang="cs-CZ" dirty="0"/>
              <a:t> je v podstatě uložený dotaz, který se spustí při každém přístupu na atribut.</a:t>
            </a:r>
          </a:p>
          <a:p>
            <a:r>
              <a:rPr lang="cs-CZ" dirty="0"/>
              <a:t>Lze v databázi ale uložit i kompletní funkci v Javascriptu nebo </a:t>
            </a:r>
            <a:r>
              <a:rPr lang="cs-CZ" dirty="0" err="1"/>
              <a:t>WebAssembly</a:t>
            </a:r>
            <a:r>
              <a:rPr lang="cs-CZ" dirty="0"/>
              <a:t>.</a:t>
            </a:r>
          </a:p>
          <a:p>
            <a:r>
              <a:rPr lang="cs-CZ" dirty="0"/>
              <a:t>Zkusil jsem napsat funkci pro výpočet faktoriálu – zajímavé bylo že když jsem dotaz spustil spadla celá databáze a ne jen dotaz.</a:t>
            </a:r>
          </a:p>
          <a:p>
            <a:endParaRPr lang="cs-CZ" dirty="0"/>
          </a:p>
          <a:p>
            <a:r>
              <a:rPr lang="cs-CZ" dirty="0"/>
              <a:t>A na závěr mi přišla zajímavá možnost práce s HTTP funkcemi. Je tedy možné napsat dotaz, který získá JSON a rovnou s ním pracuje. Prohlášení dokumentace, že databází lze kompletně nahradit </a:t>
            </a:r>
            <a:r>
              <a:rPr lang="cs-CZ" dirty="0" err="1"/>
              <a:t>backend</a:t>
            </a:r>
            <a:r>
              <a:rPr lang="cs-CZ" dirty="0"/>
              <a:t> není úplně nereálné.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1F1BE-7711-4EE4-A336-814F34B6F30D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19472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Na závěr si zhodnotíme v čem je databáze dobrá a v čem zatím ne.</a:t>
            </a:r>
          </a:p>
          <a:p>
            <a:endParaRPr lang="cs-CZ" dirty="0"/>
          </a:p>
          <a:p>
            <a:r>
              <a:rPr lang="cs-CZ" dirty="0"/>
              <a:t>Je opravdu </a:t>
            </a:r>
            <a:r>
              <a:rPr lang="cs-CZ" dirty="0" err="1"/>
              <a:t>multi</a:t>
            </a:r>
            <a:r>
              <a:rPr lang="cs-CZ" dirty="0"/>
              <a:t>-model – vyzkoušel jsem práci s dokumenty, grafy a prostorovými daty. Navíc jde pevně definovat schéma nebo ho nechat volné.</a:t>
            </a:r>
          </a:p>
          <a:p>
            <a:r>
              <a:rPr lang="cs-CZ" dirty="0"/>
              <a:t>Využívá relace místo </a:t>
            </a:r>
            <a:r>
              <a:rPr lang="cs-CZ" dirty="0" err="1"/>
              <a:t>JOINů</a:t>
            </a:r>
            <a:r>
              <a:rPr lang="cs-CZ" dirty="0"/>
              <a:t>, což se mi líbilo. Ale dokumentace o relacích by mohla být lepší.</a:t>
            </a:r>
          </a:p>
          <a:p>
            <a:r>
              <a:rPr lang="cs-CZ" dirty="0"/>
              <a:t>Dotazovací jazyk obsahuje mnoho operátorů a funkcí, navíc si můžeme uložit vlastní v Javascriptu.</a:t>
            </a:r>
          </a:p>
          <a:p>
            <a:r>
              <a:rPr lang="cs-CZ" dirty="0"/>
              <a:t>Jak autoři slibují, opravdu se dá nahradit </a:t>
            </a:r>
            <a:r>
              <a:rPr lang="cs-CZ" dirty="0" err="1"/>
              <a:t>backend</a:t>
            </a:r>
            <a:r>
              <a:rPr lang="cs-CZ" dirty="0"/>
              <a:t> aplikace. Prohlížeč se bude rovnou dotazovat do databáze. A to díky komplexnímu systému autorizace. Zkoušel bych to ale jen u menších aplikací.</a:t>
            </a:r>
          </a:p>
          <a:p>
            <a:r>
              <a:rPr lang="cs-CZ" dirty="0"/>
              <a:t>Databáze se dá nainstalovat jedním příkazem a spuštění je také velmi rychlé. Navíc se dá nasadit více způsoby a lze ji škálovat.</a:t>
            </a:r>
          </a:p>
          <a:p>
            <a:endParaRPr lang="cs-CZ" dirty="0"/>
          </a:p>
          <a:p>
            <a:r>
              <a:rPr lang="cs-CZ" dirty="0"/>
              <a:t>Největší nevýhodou je stále probíhající vývoj. Ještě nevyšel plný </a:t>
            </a:r>
            <a:r>
              <a:rPr lang="cs-CZ" dirty="0" err="1"/>
              <a:t>release</a:t>
            </a:r>
            <a:r>
              <a:rPr lang="cs-CZ" dirty="0"/>
              <a:t>. Projevuje se to na mnoha faktorech jako je nízká podpora knihoven. Výkon není plně optimalizovaný – dotazy zatím nevyužívají indexy. Není dostupné žádné porovnání s </a:t>
            </a:r>
            <a:r>
              <a:rPr lang="cs-CZ" dirty="0" err="1"/>
              <a:t>ostatnímy</a:t>
            </a:r>
            <a:r>
              <a:rPr lang="cs-CZ" dirty="0"/>
              <a:t> databázemi. A zatímco dokumentace není špatná, chybí ji jistá hloubka o pokročilejších konceptech. Zároveň se kolem databáze ještě nevytvořila širší komunita, tedy na stránkách jako je </a:t>
            </a:r>
            <a:r>
              <a:rPr lang="cs-CZ" dirty="0" err="1"/>
              <a:t>StackOverflow</a:t>
            </a:r>
            <a:r>
              <a:rPr lang="cs-CZ" dirty="0"/>
              <a:t> své problémy s databází nevyřešíte.</a:t>
            </a:r>
          </a:p>
          <a:p>
            <a:endParaRPr lang="cs-CZ" dirty="0"/>
          </a:p>
          <a:p>
            <a:r>
              <a:rPr lang="cs-CZ" dirty="0"/>
              <a:t>Jako nevýhodu bych také zmínil vlastní dotazovací jazyk, ale není moc odlišný od tradičního SQL a používá se vcelku dobře. Navíc je v budoucnu slíbena podpora </a:t>
            </a:r>
            <a:r>
              <a:rPr lang="cs-CZ" dirty="0" err="1"/>
              <a:t>GraphQL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Shrnul bych to tedy tak, že databáze umí většinu funkcionality, kterou slibuje ALE s jejím použitím bych ještě tak rok počkal.</a:t>
            </a:r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1F1BE-7711-4EE4-A336-814F34B6F30D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6937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Jaké funkce a vlastnosti databáze má?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Databáze je </a:t>
            </a:r>
            <a:r>
              <a:rPr lang="cs-CZ" dirty="0" err="1"/>
              <a:t>multi</a:t>
            </a:r>
            <a:r>
              <a:rPr lang="cs-CZ" dirty="0"/>
              <a:t>-modelová. Umí ukládat strukturovaná data v podobě dokumentů. Data lze propojovat do grafů pomocí relací. Umí efektivně pracovat s časovými i prostorovými záznamy.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Lze pevně definovat strukturu dat, ale také zvládne data bez pevného schématu.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Plně podporuje distribuované ACID transakce. Je vertikálně i horizontálně škálovatelná. Umožňuje full textové vyhledávání, streamování dat nebo jejich změn přímo klientovi.  Místo </a:t>
            </a:r>
            <a:r>
              <a:rPr lang="cs-CZ" dirty="0" err="1"/>
              <a:t>JOINů</a:t>
            </a:r>
            <a:r>
              <a:rPr lang="cs-CZ" dirty="0"/>
              <a:t> se v ní pracuje s relacemi, což by mělo být </a:t>
            </a:r>
            <a:r>
              <a:rPr lang="cs-CZ" dirty="0" err="1"/>
              <a:t>snažší</a:t>
            </a:r>
            <a:r>
              <a:rPr lang="cs-CZ" dirty="0"/>
              <a:t> a efektivnější. Do databáze lze přímo ukládat plnohodnotné </a:t>
            </a:r>
            <a:r>
              <a:rPr lang="cs-CZ" dirty="0" err="1"/>
              <a:t>Javascriptové</a:t>
            </a:r>
            <a:r>
              <a:rPr lang="cs-CZ" dirty="0"/>
              <a:t> funkce.</a:t>
            </a:r>
            <a:br>
              <a:rPr lang="cs-CZ" dirty="0"/>
            </a:br>
            <a:br>
              <a:rPr lang="cs-CZ" dirty="0"/>
            </a:br>
            <a:r>
              <a:rPr lang="cs-CZ" dirty="0"/>
              <a:t>Databáze může ukládat data v paměti nebo na disku. Může běžet zabudovaná v aplikace nebo u klienta v prohlížeči. Tak je možné nasadit ji </a:t>
            </a:r>
            <a:r>
              <a:rPr lang="cs-CZ" dirty="0" err="1"/>
              <a:t>distribuovaně</a:t>
            </a:r>
            <a:r>
              <a:rPr lang="cs-CZ" dirty="0"/>
              <a:t> v cloudu.</a:t>
            </a:r>
          </a:p>
          <a:p>
            <a:endParaRPr lang="cs-CZ" dirty="0"/>
          </a:p>
          <a:p>
            <a:r>
              <a:rPr lang="cs-CZ" dirty="0"/>
              <a:t>Má zabudovaný poměrně komplexní systém oprávnění.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1F1BE-7711-4EE4-A336-814F34B6F30D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58966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Zde je seznam přiložených souborů.</a:t>
            </a:r>
          </a:p>
          <a:p>
            <a:endParaRPr lang="cs-CZ" dirty="0"/>
          </a:p>
          <a:p>
            <a:r>
              <a:rPr lang="cs-CZ" dirty="0"/>
              <a:t>Součástí je seznam příkazu ke spuštění databáze, skript na vygenerování testovacích dat a skripty měřící trvání tří různých složitějších dotazů. </a:t>
            </a:r>
          </a:p>
          <a:p>
            <a:endParaRPr lang="cs-CZ" dirty="0"/>
          </a:p>
          <a:p>
            <a:r>
              <a:rPr lang="cs-CZ" dirty="0"/>
              <a:t>Kompletní návod na instalaci a spuštění dotazů lze ještě najít na úplném konci prezentace.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1F1BE-7711-4EE4-A336-814F34B6F30D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20903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1F1BE-7711-4EE4-A336-814F34B6F30D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5784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1F1BE-7711-4EE4-A336-814F34B6F30D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8934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To všechno je napsáno na oficiálních stránkách. Vlastně to zní jako že umí úplně všechno, co bychom od databáze mohli chtít.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Jestli je tomu opravdu tak, se přesvědčíme v průběhu prezentace.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1F1BE-7711-4EE4-A336-814F34B6F30D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2643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Pojďme si v rychlosti představit historii projektu.</a:t>
            </a:r>
          </a:p>
          <a:p>
            <a:r>
              <a:rPr lang="cs-CZ" dirty="0"/>
              <a:t>Vývoj začal již někdy roce 2015. </a:t>
            </a:r>
          </a:p>
          <a:p>
            <a:r>
              <a:rPr lang="cs-CZ" dirty="0"/>
              <a:t>Systém byl zveřejněn jako open source až v roce 2021.</a:t>
            </a:r>
          </a:p>
          <a:p>
            <a:endParaRPr lang="cs-CZ" dirty="0"/>
          </a:p>
          <a:p>
            <a:r>
              <a:rPr lang="cs-CZ" dirty="0"/>
              <a:t>Momentálně se nachází v beta verzi. </a:t>
            </a:r>
          </a:p>
          <a:p>
            <a:r>
              <a:rPr lang="cs-CZ" dirty="0"/>
              <a:t>První plný </a:t>
            </a:r>
            <a:r>
              <a:rPr lang="cs-CZ" dirty="0" err="1"/>
              <a:t>release</a:t>
            </a:r>
            <a:r>
              <a:rPr lang="cs-CZ" dirty="0"/>
              <a:t> se očekává v druhém kvartálu tohoto roku, ale momentálně je květen a </a:t>
            </a:r>
            <a:r>
              <a:rPr lang="cs-CZ" dirty="0" err="1"/>
              <a:t>releasu</a:t>
            </a:r>
            <a:r>
              <a:rPr lang="cs-CZ" dirty="0"/>
              <a:t> nic nenasvědčuje.</a:t>
            </a:r>
          </a:p>
          <a:p>
            <a:r>
              <a:rPr lang="cs-CZ" dirty="0"/>
              <a:t>V dalších měsících by mělo následovat spuštění cloudové služby.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1F1BE-7711-4EE4-A336-814F34B6F30D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0773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Nyní si popíšeme </a:t>
            </a:r>
            <a:r>
              <a:rPr lang="cs-CZ" dirty="0" err="1"/>
              <a:t>jmenou</a:t>
            </a:r>
            <a:r>
              <a:rPr lang="cs-CZ" dirty="0"/>
              <a:t> konvenci systému.</a:t>
            </a:r>
          </a:p>
          <a:p>
            <a:endParaRPr lang="cs-CZ" dirty="0"/>
          </a:p>
          <a:p>
            <a:r>
              <a:rPr lang="cs-CZ" dirty="0"/>
              <a:t>Na vrchu se nachází </a:t>
            </a:r>
            <a:r>
              <a:rPr lang="cs-CZ" dirty="0" err="1"/>
              <a:t>Namespace</a:t>
            </a:r>
            <a:r>
              <a:rPr lang="cs-CZ" dirty="0"/>
              <a:t> neboli jmenný prostor. Ten v sobě může obsahovat několik databází.  </a:t>
            </a:r>
            <a:r>
              <a:rPr lang="cs-CZ" dirty="0" err="1"/>
              <a:t>Namespacy</a:t>
            </a:r>
            <a:r>
              <a:rPr lang="cs-CZ" dirty="0"/>
              <a:t> jsou kompletně izolované. Lze je využít třeba na oddělení databází pro více klientů v cloudu.</a:t>
            </a:r>
          </a:p>
          <a:p>
            <a:endParaRPr lang="cs-CZ" dirty="0"/>
          </a:p>
          <a:p>
            <a:r>
              <a:rPr lang="cs-CZ" dirty="0"/>
              <a:t>Databáze se jako v relačních systémech dělí na tabulky. Tabulky se ovšem chováním více blíží kolekcím dokumentových databází.</a:t>
            </a:r>
          </a:p>
          <a:p>
            <a:r>
              <a:rPr lang="cs-CZ" dirty="0"/>
              <a:t>Tabulky obsahují </a:t>
            </a:r>
            <a:r>
              <a:rPr lang="cs-CZ" dirty="0" err="1"/>
              <a:t>records</a:t>
            </a:r>
            <a:r>
              <a:rPr lang="cs-CZ" dirty="0"/>
              <a:t> neboli záznamy a ty se skládají z </a:t>
            </a:r>
            <a:r>
              <a:rPr lang="cs-CZ" dirty="0" err="1"/>
              <a:t>fields</a:t>
            </a:r>
            <a:r>
              <a:rPr lang="cs-CZ" dirty="0"/>
              <a:t> neboli polí. </a:t>
            </a:r>
            <a:r>
              <a:rPr lang="cs-CZ" dirty="0" err="1"/>
              <a:t>Fields</a:t>
            </a:r>
            <a:r>
              <a:rPr lang="cs-CZ" dirty="0"/>
              <a:t> budu označovat jako atributy, aby nedošlo ke zmatení s datovým typem pole.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1F1BE-7711-4EE4-A336-814F34B6F30D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3118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Databázový systém je vyvinut v jazyce </a:t>
            </a:r>
            <a:r>
              <a:rPr lang="cs-CZ" dirty="0" err="1"/>
              <a:t>Rust</a:t>
            </a:r>
            <a:r>
              <a:rPr lang="cs-CZ" dirty="0"/>
              <a:t>.</a:t>
            </a:r>
          </a:p>
          <a:p>
            <a:r>
              <a:rPr lang="cs-CZ" dirty="0"/>
              <a:t>Skládá se ze dvou vrstev, které lze nezávisle škálovat. </a:t>
            </a:r>
          </a:p>
          <a:p>
            <a:r>
              <a:rPr lang="cs-CZ" dirty="0"/>
              <a:t>Obě vrstvy si zjednodušeně popíšeme.</a:t>
            </a:r>
          </a:p>
          <a:p>
            <a:endParaRPr lang="cs-CZ" dirty="0"/>
          </a:p>
          <a:p>
            <a:r>
              <a:rPr lang="cs-CZ" dirty="0"/>
              <a:t>První je vrstva dotazovací. Ta má za úkol dotaz zanalyzovat, rozdělit na jednotlivé vykonávané části a připravit transakci. Následně určí jaká data budou vyžádána z úložiště a každý dokument projde procesorem, který vyřeší práva.</a:t>
            </a:r>
          </a:p>
          <a:p>
            <a:endParaRPr lang="cs-CZ" dirty="0"/>
          </a:p>
          <a:p>
            <a:r>
              <a:rPr lang="cs-CZ" dirty="0"/>
              <a:t>Druhá vrstva řeší ukládání dat. Je využito nějakého z </a:t>
            </a:r>
            <a:r>
              <a:rPr lang="cs-CZ" dirty="0" err="1"/>
              <a:t>existujích</a:t>
            </a:r>
            <a:r>
              <a:rPr lang="cs-CZ" dirty="0"/>
              <a:t> </a:t>
            </a:r>
            <a:r>
              <a:rPr lang="cs-CZ" dirty="0" err="1"/>
              <a:t>key-value</a:t>
            </a:r>
            <a:r>
              <a:rPr lang="cs-CZ" dirty="0"/>
              <a:t> </a:t>
            </a:r>
            <a:r>
              <a:rPr lang="cs-CZ" dirty="0" err="1"/>
              <a:t>storage</a:t>
            </a:r>
            <a:r>
              <a:rPr lang="cs-CZ" dirty="0"/>
              <a:t> </a:t>
            </a:r>
            <a:r>
              <a:rPr lang="cs-CZ" dirty="0" err="1"/>
              <a:t>enginů</a:t>
            </a:r>
            <a:r>
              <a:rPr lang="cs-CZ" dirty="0"/>
              <a:t>. Podporováno je jich několik, například </a:t>
            </a:r>
            <a:r>
              <a:rPr lang="cs-CZ" dirty="0" err="1"/>
              <a:t>RocksDB</a:t>
            </a:r>
            <a:r>
              <a:rPr lang="cs-CZ" dirty="0"/>
              <a:t> nebo </a:t>
            </a:r>
            <a:r>
              <a:rPr lang="cs-CZ" dirty="0" err="1"/>
              <a:t>IndexedDB</a:t>
            </a:r>
            <a:r>
              <a:rPr lang="cs-CZ" dirty="0"/>
              <a:t>, což je úložiště dat v prohlížečích.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1F1BE-7711-4EE4-A336-814F34B6F30D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96845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Oficiální </a:t>
            </a:r>
            <a:r>
              <a:rPr lang="cs-CZ" dirty="0" err="1"/>
              <a:t>dokumentce</a:t>
            </a:r>
            <a:r>
              <a:rPr lang="cs-CZ" dirty="0"/>
              <a:t> obsahuje instalační příručku. Na všech systémech lze databázi nainstalovat jedním příkazem.</a:t>
            </a:r>
          </a:p>
          <a:p>
            <a:endParaRPr lang="cs-CZ" dirty="0"/>
          </a:p>
          <a:p>
            <a:r>
              <a:rPr lang="cs-CZ" dirty="0"/>
              <a:t>Já jsem databázi nainstaloval na Windows, příkazem na slidu, přes </a:t>
            </a:r>
            <a:r>
              <a:rPr lang="cs-CZ" dirty="0" err="1"/>
              <a:t>Powershell</a:t>
            </a:r>
            <a:r>
              <a:rPr lang="cs-CZ" dirty="0"/>
              <a:t>.</a:t>
            </a:r>
          </a:p>
          <a:p>
            <a:r>
              <a:rPr lang="cs-CZ" dirty="0"/>
              <a:t>Databázi je také možné nainstalovat na macOS, Linuxu nebo přes </a:t>
            </a:r>
            <a:r>
              <a:rPr lang="cs-CZ" dirty="0" err="1"/>
              <a:t>Docker</a:t>
            </a:r>
            <a:r>
              <a:rPr lang="cs-CZ" dirty="0"/>
              <a:t>.</a:t>
            </a:r>
          </a:p>
          <a:p>
            <a:endParaRPr lang="cs-CZ" dirty="0"/>
          </a:p>
          <a:p>
            <a:r>
              <a:rPr lang="cs-CZ" dirty="0"/>
              <a:t>Pro spuštění přiložených skriptů je potřeba mít nainstalovaný Python a knihovny ze souboru requirements.txt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1F1BE-7711-4EE4-A336-814F34B6F30D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56676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Jako doménu jsem si zvolil systém hodnocení jídel v restauracích.</a:t>
            </a:r>
          </a:p>
          <a:p>
            <a:endParaRPr lang="cs-CZ" dirty="0"/>
          </a:p>
          <a:p>
            <a:r>
              <a:rPr lang="cs-CZ" dirty="0"/>
              <a:t>Restaurace jsou umístěny ve městech. V restauracích se podávají různá jídla. Uživatelé hodnotí jídlo v restauraci, kterou navštívily.</a:t>
            </a:r>
          </a:p>
          <a:p>
            <a:endParaRPr lang="cs-CZ" dirty="0"/>
          </a:p>
          <a:p>
            <a:r>
              <a:rPr lang="cs-CZ" dirty="0"/>
              <a:t>Uživatel má kromě primárního klíče i sekundární – unikátní email.</a:t>
            </a:r>
          </a:p>
          <a:p>
            <a:r>
              <a:rPr lang="cs-CZ" dirty="0"/>
              <a:t>Město a restaurace mají složený atribut lokace.</a:t>
            </a:r>
          </a:p>
          <a:p>
            <a:r>
              <a:rPr lang="cs-CZ" dirty="0"/>
              <a:t>Jídlo obsahuje pole ingrediencí. Všimněme si, že jeden druh jídla může být servírován ve více restauracích.</a:t>
            </a:r>
          </a:p>
          <a:p>
            <a:r>
              <a:rPr lang="cs-CZ" dirty="0"/>
              <a:t>U města je schválně </a:t>
            </a:r>
            <a:r>
              <a:rPr lang="cs-CZ" dirty="0" err="1"/>
              <a:t>zadefinovaná</a:t>
            </a:r>
            <a:r>
              <a:rPr lang="cs-CZ" dirty="0"/>
              <a:t> funkce počet restaurací pro demonstraci jedné z funkcionalit databáze, kterou si ukážeme později.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1F1BE-7711-4EE4-A336-814F34B6F30D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86262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Do </a:t>
            </a:r>
            <a:r>
              <a:rPr lang="cs-CZ" dirty="0" err="1"/>
              <a:t>SurrealDB</a:t>
            </a:r>
            <a:r>
              <a:rPr lang="cs-CZ" dirty="0"/>
              <a:t> jsem toto schéma převedl následovně.</a:t>
            </a:r>
          </a:p>
          <a:p>
            <a:endParaRPr lang="cs-CZ" dirty="0"/>
          </a:p>
          <a:p>
            <a:r>
              <a:rPr lang="cs-CZ" dirty="0"/>
              <a:t>Máme 4 hlavní tabulky – uživatele, jídlo, restauraci a město.</a:t>
            </a:r>
          </a:p>
          <a:p>
            <a:r>
              <a:rPr lang="cs-CZ" dirty="0"/>
              <a:t>Mezi nimi jsou tři relace. Relace vždy mají daný směr. </a:t>
            </a:r>
          </a:p>
          <a:p>
            <a:r>
              <a:rPr lang="cs-CZ" dirty="0"/>
              <a:t>Uživatel hodnotí jídlo, jídlo je servírováno v restauraci a restaurace se nachází ve městě.</a:t>
            </a:r>
          </a:p>
          <a:p>
            <a:endParaRPr lang="cs-CZ" dirty="0"/>
          </a:p>
          <a:p>
            <a:r>
              <a:rPr lang="cs-CZ" dirty="0" err="1"/>
              <a:t>Uživtael</a:t>
            </a:r>
            <a:r>
              <a:rPr lang="cs-CZ" dirty="0"/>
              <a:t> hodnotí jídlo v konkrétní restauraci, ale relace mohou být vytvořeny jen mezi dvěma záznamy.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dirty="0"/>
              <a:t>Relace ovšem mohou také mít atributy.  Klíč restaurace bude tedy uložen jako atribut relace.</a:t>
            </a:r>
          </a:p>
          <a:p>
            <a:endParaRPr lang="cs-CZ" dirty="0"/>
          </a:p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F1F1BE-7711-4EE4-A336-814F34B6F30D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1456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ázev a popis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loupce s obrázk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transition spd="slow">
    <p:push dir="u"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8.sv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sv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5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11" Type="http://schemas.openxmlformats.org/officeDocument/2006/relationships/image" Target="../media/image3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11" Type="http://schemas.openxmlformats.org/officeDocument/2006/relationships/image" Target="../media/image3.png"/><Relationship Id="rId5" Type="http://schemas.openxmlformats.org/officeDocument/2006/relationships/hyperlink" Target="https://surrealdb.com/install" TargetMode="External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EE97EB56-71F6-435D-9037-EA7884A0B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64F9490-4F74-F6B0-E3F2-2EDB364FAB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4834467"/>
            <a:ext cx="8825658" cy="58638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br>
              <a:rPr lang="cs-CZ" sz="3600" dirty="0">
                <a:solidFill>
                  <a:srgbClr val="EBEBEB"/>
                </a:solidFill>
              </a:rPr>
            </a:br>
            <a:r>
              <a:rPr lang="cs-CZ" sz="3600" dirty="0">
                <a:solidFill>
                  <a:srgbClr val="EBEBEB"/>
                </a:solidFill>
              </a:rPr>
              <a:t>Představení databáze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DBFE1D4-EC4A-C8C6-7376-A5C420EC65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5420847"/>
            <a:ext cx="8825658" cy="582020"/>
          </a:xfrm>
        </p:spPr>
        <p:txBody>
          <a:bodyPr>
            <a:normAutofit/>
          </a:bodyPr>
          <a:lstStyle/>
          <a:p>
            <a:r>
              <a:rPr lang="cs-CZ" sz="1600" dirty="0"/>
              <a:t>50045887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06AA6E-8227-4323-8975-4F0224F11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Obrázek 4" descr="Obsah obrázku logo">
            <a:extLst>
              <a:ext uri="{FF2B5EF4-FFF2-40B4-BE49-F238E27FC236}">
                <a16:creationId xmlns:a16="http://schemas.microsoft.com/office/drawing/2014/main" id="{00D919B9-48CA-8BD2-5690-DD5699729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953" y="2674490"/>
            <a:ext cx="8825659" cy="1897516"/>
          </a:xfrm>
          <a:prstGeom prst="rect">
            <a:avLst/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Zvuk 22">
            <a:hlinkClick r:id="" action="ppaction://media"/>
            <a:extLst>
              <a:ext uri="{FF2B5EF4-FFF2-40B4-BE49-F238E27FC236}">
                <a16:creationId xmlns:a16="http://schemas.microsoft.com/office/drawing/2014/main" id="{83A17CDF-BA7D-42B0-D016-E689808D2F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322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Tm="759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CEF770-55BB-8CD5-6BF1-9715EC0E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Schéma v DB</a:t>
            </a:r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1DEC5C66-91C0-453F-283C-96F290071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9346" y="2802532"/>
            <a:ext cx="5967478" cy="1600112"/>
          </a:xfrm>
        </p:spPr>
      </p:pic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292BADA1-99D8-FDD1-F227-1E5FB350D1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540760" y="2086750"/>
            <a:ext cx="5143274" cy="4995184"/>
          </a:xfrm>
          <a:prstGeom prst="rect">
            <a:avLst/>
          </a:prstGeom>
        </p:spPr>
      </p:pic>
      <p:pic>
        <p:nvPicPr>
          <p:cNvPr id="30" name="Zvuk 29">
            <a:hlinkClick r:id="" action="ppaction://media"/>
            <a:extLst>
              <a:ext uri="{FF2B5EF4-FFF2-40B4-BE49-F238E27FC236}">
                <a16:creationId xmlns:a16="http://schemas.microsoft.com/office/drawing/2014/main" id="{80E05B27-CFD6-E19C-C93F-6D8225B9DF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51324353"/>
      </p:ext>
    </p:extLst>
  </p:cSld>
  <p:clrMapOvr>
    <a:masterClrMapping/>
  </p:clrMapOvr>
  <p:transition spd="slow" advTm="649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095" x="7024688" y="3576638"/>
          <p14:tracePt t="9100" x="7034213" y="3568700"/>
          <p14:tracePt t="9110" x="7042150" y="3568700"/>
          <p14:tracePt t="9112" x="7051675" y="3568700"/>
          <p14:tracePt t="9114" x="7051675" y="3559175"/>
          <p14:tracePt t="9116" x="7059613" y="3559175"/>
          <p14:tracePt t="9122" x="7069138" y="3559175"/>
          <p14:tracePt t="9124" x="7077075" y="3559175"/>
          <p14:tracePt t="9125" x="7077075" y="3551238"/>
          <p14:tracePt t="9129" x="7086600" y="3551238"/>
          <p14:tracePt t="9131" x="7094538" y="3551238"/>
          <p14:tracePt t="9133" x="7104063" y="3551238"/>
          <p14:tracePt t="9137" x="7112000" y="3551238"/>
          <p14:tracePt t="9139" x="7121525" y="3551238"/>
          <p14:tracePt t="9142" x="7129463" y="3551238"/>
          <p14:tracePt t="9144" x="7138988" y="3551238"/>
          <p14:tracePt t="9148" x="7146925" y="3551238"/>
          <p14:tracePt t="9150" x="7156450" y="3551238"/>
          <p14:tracePt t="9152" x="7164388" y="3541713"/>
          <p14:tracePt t="9156" x="7173913" y="3541713"/>
          <p14:tracePt t="9158" x="7181850" y="3533775"/>
          <p14:tracePt t="9162" x="7191375" y="3533775"/>
          <p14:tracePt t="9164" x="7199313" y="3524250"/>
          <p14:tracePt t="9166" x="7208838" y="3524250"/>
          <p14:tracePt t="9170" x="7216775" y="3524250"/>
          <p14:tracePt t="9172" x="7226300" y="3524250"/>
          <p14:tracePt t="9176" x="7234238" y="3524250"/>
          <p14:tracePt t="9178" x="7243763" y="3524250"/>
          <p14:tracePt t="9180" x="7251700" y="3524250"/>
          <p14:tracePt t="9185" x="7261225" y="3524250"/>
          <p14:tracePt t="9187" x="7269163" y="3524250"/>
          <p14:tracePt t="9195" x="7278688" y="3524250"/>
          <p14:tracePt t="9198" x="7286625" y="3524250"/>
          <p14:tracePt t="9200" x="7296150" y="3524250"/>
          <p14:tracePt t="9209" x="7304088" y="3524250"/>
          <p14:tracePt t="9211" x="7313613" y="3524250"/>
          <p14:tracePt t="9217" x="7321550" y="3524250"/>
          <p14:tracePt t="9219" x="7331075" y="3524250"/>
          <p14:tracePt t="9221" x="7339013" y="3524250"/>
          <p14:tracePt t="9226" x="7348538" y="3524250"/>
          <p14:tracePt t="9228" x="7356475" y="3524250"/>
          <p14:tracePt t="9232" x="7366000" y="3524250"/>
          <p14:tracePt t="9236" x="7373938" y="3524250"/>
          <p14:tracePt t="9238" x="7383463" y="3524250"/>
          <p14:tracePt t="9242" x="7391400" y="3524250"/>
          <p14:tracePt t="9245" x="7400925" y="3524250"/>
          <p14:tracePt t="9250" x="7408863" y="3524250"/>
          <p14:tracePt t="9252" x="7418388" y="3524250"/>
          <p14:tracePt t="9257" x="7426325" y="3524250"/>
          <p14:tracePt t="9259" x="7435850" y="3524250"/>
          <p14:tracePt t="9261" x="7443788" y="3524250"/>
          <p14:tracePt t="9265" x="7453313" y="3524250"/>
          <p14:tracePt t="9267" x="7461250" y="3524250"/>
          <p14:tracePt t="9271" x="7470775" y="3524250"/>
          <p14:tracePt t="9272" x="7478713" y="3524250"/>
          <p14:tracePt t="9273" x="7488238" y="3533775"/>
          <p14:tracePt t="9277" x="7496175" y="3533775"/>
          <p14:tracePt t="9278" x="7505700" y="3533775"/>
          <p14:tracePt t="9281" x="7505700" y="3541713"/>
          <p14:tracePt t="9282" x="7513638" y="3541713"/>
          <p14:tracePt t="9284" x="7523163" y="3541713"/>
          <p14:tracePt t="9286" x="7531100" y="3541713"/>
          <p14:tracePt t="9290" x="7540625" y="3541713"/>
          <p14:tracePt t="9292" x="7548563" y="3541713"/>
          <p14:tracePt t="9295" x="7558088" y="3541713"/>
          <p14:tracePt t="9297" x="7566025" y="3541713"/>
          <p14:tracePt t="9299" x="7575550" y="3551238"/>
          <p14:tracePt t="9304" x="7583488" y="3551238"/>
          <p14:tracePt t="9306" x="7593013" y="3551238"/>
          <p14:tracePt t="9313" x="7600950" y="3551238"/>
          <p14:tracePt t="9316" x="7610475" y="3551238"/>
          <p14:tracePt t="9319" x="7618413" y="3551238"/>
          <p14:tracePt t="9327" x="7627938" y="3551238"/>
          <p14:tracePt t="9330" x="7635875" y="3551238"/>
          <p14:tracePt t="9335" x="7645400" y="3551238"/>
          <p14:tracePt t="9338" x="7653338" y="3551238"/>
          <p14:tracePt t="9341" x="7662863" y="3551238"/>
          <p14:tracePt t="9345" x="7670800" y="3551238"/>
          <p14:tracePt t="9347" x="7680325" y="3551238"/>
          <p14:tracePt t="9351" x="7688263" y="3551238"/>
          <p14:tracePt t="9353" x="7697788" y="3551238"/>
          <p14:tracePt t="9356" x="7705725" y="3551238"/>
          <p14:tracePt t="9358" x="7715250" y="3551238"/>
          <p14:tracePt t="9360" x="7723188" y="3551238"/>
          <p14:tracePt t="9362" x="7732713" y="3551238"/>
          <p14:tracePt t="9364" x="7740650" y="3551238"/>
          <p14:tracePt t="9369" x="7758113" y="3551238"/>
          <p14:tracePt t="9371" x="7767638" y="3551238"/>
          <p14:tracePt t="9377" x="7775575" y="3551238"/>
          <p14:tracePt t="9378" x="7785100" y="3551238"/>
          <p14:tracePt t="9380" x="7793038" y="3551238"/>
          <p14:tracePt t="9388" x="7802563" y="3551238"/>
          <p14:tracePt t="9390" x="7810500" y="3551238"/>
          <p14:tracePt t="9401" x="7820025" y="3551238"/>
          <p14:tracePt t="9412" x="7827963" y="3551238"/>
          <p14:tracePt t="9420" x="7837488" y="3551238"/>
          <p14:tracePt t="9732" x="0" y="0"/>
        </p14:tracePtLst>
        <p14:tracePtLst>
          <p14:tracePt t="38514" x="7156450" y="5226050"/>
          <p14:tracePt t="38573" x="7164388" y="5226050"/>
          <p14:tracePt t="38577" x="7173913" y="5226050"/>
          <p14:tracePt t="38583" x="7173913" y="5235575"/>
          <p14:tracePt t="38588" x="7181850" y="5235575"/>
          <p14:tracePt t="38594" x="7191375" y="5235575"/>
          <p14:tracePt t="38598" x="7199313" y="5235575"/>
          <p14:tracePt t="38604" x="7199313" y="5243513"/>
          <p14:tracePt t="38605" x="7208838" y="5243513"/>
          <p14:tracePt t="38612" x="7216775" y="5243513"/>
          <p14:tracePt t="38617" x="7226300" y="5243513"/>
          <p14:tracePt t="38621" x="7234238" y="5243513"/>
          <p14:tracePt t="38623" x="7243763" y="5243513"/>
          <p14:tracePt t="38628" x="7243763" y="5253038"/>
          <p14:tracePt t="38629" x="7251700" y="5253038"/>
          <p14:tracePt t="38631" x="7261225" y="5253038"/>
          <p14:tracePt t="38633" x="7261225" y="5260975"/>
          <p14:tracePt t="38635" x="7269163" y="5260975"/>
          <p14:tracePt t="38637" x="7278688" y="5260975"/>
          <p14:tracePt t="38641" x="7286625" y="5260975"/>
          <p14:tracePt t="38642" x="7286625" y="5270500"/>
          <p14:tracePt t="38643" x="7296150" y="5270500"/>
          <p14:tracePt t="38646" x="7304088" y="5270500"/>
          <p14:tracePt t="38649" x="7313613" y="5270500"/>
          <p14:tracePt t="38651" x="7321550" y="5270500"/>
          <p14:tracePt t="38655" x="7331075" y="5270500"/>
          <p14:tracePt t="38657" x="7331075" y="5278438"/>
          <p14:tracePt t="38658" x="7339013" y="5278438"/>
          <p14:tracePt t="38662" x="7348538" y="5278438"/>
          <p14:tracePt t="38666" x="7356475" y="5287963"/>
          <p14:tracePt t="38670" x="7366000" y="5287963"/>
          <p14:tracePt t="38677" x="7373938" y="5287963"/>
          <p14:tracePt t="38679" x="7383463" y="5287963"/>
          <p14:tracePt t="38682" x="7391400" y="5287963"/>
          <p14:tracePt t="38687" x="7400925" y="5295900"/>
          <p14:tracePt t="38689" x="7408863" y="5295900"/>
          <p14:tracePt t="38694" x="7418388" y="5305425"/>
          <p14:tracePt t="38696" x="7426325" y="5305425"/>
          <p14:tracePt t="38698" x="7435850" y="5305425"/>
          <p14:tracePt t="38700" x="7435850" y="5313363"/>
          <p14:tracePt t="38701" x="7443788" y="5313363"/>
          <p14:tracePt t="38703" x="7453313" y="5313363"/>
          <p14:tracePt t="38706" x="7461250" y="5313363"/>
          <p14:tracePt t="38708" x="7470775" y="5313363"/>
          <p14:tracePt t="38709" x="7478713" y="5313363"/>
          <p14:tracePt t="38713" x="7488238" y="5313363"/>
          <p14:tracePt t="38714" x="7496175" y="5313363"/>
          <p14:tracePt t="38717" x="7505700" y="5313363"/>
          <p14:tracePt t="38719" x="7513638" y="5322888"/>
          <p14:tracePt t="38720" x="7523163" y="5322888"/>
          <p14:tracePt t="38723" x="7531100" y="5322888"/>
          <p14:tracePt t="38725" x="7540625" y="5322888"/>
          <p14:tracePt t="38727" x="7540625" y="5330825"/>
          <p14:tracePt t="38728" x="7548563" y="5330825"/>
          <p14:tracePt t="38730" x="7558088" y="5330825"/>
          <p14:tracePt t="38733" x="7566025" y="5330825"/>
          <p14:tracePt t="38736" x="7575550" y="5330825"/>
          <p14:tracePt t="38738" x="7583488" y="5330825"/>
          <p14:tracePt t="38742" x="7593013" y="5330825"/>
          <p14:tracePt t="38747" x="7600950" y="5330825"/>
          <p14:tracePt t="38750" x="7610475" y="5330825"/>
          <p14:tracePt t="38752" x="7618413" y="5330825"/>
          <p14:tracePt t="38756" x="7627938" y="5330825"/>
          <p14:tracePt t="38757" x="7627938" y="5340350"/>
          <p14:tracePt t="38762" x="7635875" y="5340350"/>
          <p14:tracePt t="38766" x="7645400" y="5340350"/>
          <p14:tracePt t="38772" x="7645400" y="5348288"/>
          <p14:tracePt t="38776" x="7653338" y="5348288"/>
          <p14:tracePt t="38782" x="7662863" y="5348288"/>
          <p14:tracePt t="38786" x="7670800" y="5348288"/>
          <p14:tracePt t="38793" x="7680325" y="5348288"/>
          <p14:tracePt t="38797" x="7688263" y="5348288"/>
          <p14:tracePt t="38801" x="7697788" y="5348288"/>
          <p14:tracePt t="38804" x="7705725" y="5348288"/>
          <p14:tracePt t="38805" x="7715250" y="5348288"/>
          <p14:tracePt t="38808" x="7723188" y="5348288"/>
          <p14:tracePt t="38810" x="7732713" y="5348288"/>
          <p14:tracePt t="38813" x="7740650" y="5348288"/>
          <p14:tracePt t="38815" x="7750175" y="5348288"/>
          <p14:tracePt t="38817" x="7758113" y="5348288"/>
          <p14:tracePt t="38819" x="7767638" y="5348288"/>
          <p14:tracePt t="38821" x="7775575" y="5348288"/>
          <p14:tracePt t="38824" x="7785100" y="5348288"/>
          <p14:tracePt t="38825" x="7793038" y="5348288"/>
          <p14:tracePt t="38826" x="7802563" y="5348288"/>
          <p14:tracePt t="38829" x="7810500" y="5348288"/>
          <p14:tracePt t="38831" x="7820025" y="5348288"/>
          <p14:tracePt t="38834" x="7827963" y="5348288"/>
          <p14:tracePt t="38836" x="7837488" y="5348288"/>
          <p14:tracePt t="38840" x="7845425" y="5348288"/>
          <p14:tracePt t="38841" x="7854950" y="5348288"/>
          <p14:tracePt t="38842" x="7862888" y="5348288"/>
          <p14:tracePt t="38847" x="7872413" y="5348288"/>
          <p14:tracePt t="38849" x="7880350" y="5348288"/>
          <p14:tracePt t="38852" x="7889875" y="5348288"/>
          <p14:tracePt t="38857" x="7897813" y="5348288"/>
          <p14:tracePt t="38860" x="7907338" y="5348288"/>
          <p14:tracePt t="38866" x="7915275" y="5348288"/>
          <p14:tracePt t="38872" x="7924800" y="5348288"/>
          <p14:tracePt t="38881" x="7932738" y="5348288"/>
          <p14:tracePt t="38883" x="7942263" y="5348288"/>
          <p14:tracePt t="38886" x="7950200" y="5348288"/>
          <p14:tracePt t="38889" x="7959725" y="5340350"/>
          <p14:tracePt t="38892" x="7967663" y="5340350"/>
          <p14:tracePt t="38894" x="7977188" y="5340350"/>
          <p14:tracePt t="38898" x="7985125" y="5340350"/>
          <p14:tracePt t="38899" x="7994650" y="5340350"/>
          <p14:tracePt t="38903" x="8012113" y="5340350"/>
          <p14:tracePt t="38905" x="8020050" y="5340350"/>
          <p14:tracePt t="38909" x="8029575" y="5340350"/>
          <p14:tracePt t="38910" x="8037513" y="5340350"/>
          <p14:tracePt t="38913" x="8047038" y="5340350"/>
          <p14:tracePt t="38915" x="8054975" y="5340350"/>
          <p14:tracePt t="38916" x="8064500" y="5340350"/>
          <p14:tracePt t="38919" x="8072438" y="5340350"/>
          <p14:tracePt t="38921" x="8081963" y="5340350"/>
          <p14:tracePt t="38923" x="8089900" y="5340350"/>
          <p14:tracePt t="38925" x="8099425" y="5340350"/>
          <p14:tracePt t="38927" x="8107363" y="5340350"/>
          <p14:tracePt t="38929" x="8116888" y="5340350"/>
          <p14:tracePt t="38932" x="8124825" y="5340350"/>
          <p14:tracePt t="38937" x="8134350" y="5340350"/>
          <p14:tracePt t="38938" x="8142288" y="5340350"/>
          <p14:tracePt t="38941" x="8151813" y="5340350"/>
          <p14:tracePt t="38952" x="8159750" y="5340350"/>
          <p14:tracePt t="38955" x="8169275" y="5340350"/>
          <p14:tracePt t="38999" x="8177213" y="5340350"/>
          <p14:tracePt t="39006" x="8186738" y="5340350"/>
          <p14:tracePt t="39008" x="8194675" y="5340350"/>
          <p14:tracePt t="39014" x="8204200" y="5340350"/>
          <p14:tracePt t="39017" x="8212138" y="5340350"/>
          <p14:tracePt t="39023" x="8221663" y="5340350"/>
          <p14:tracePt t="39026" x="8229600" y="5340350"/>
          <p14:tracePt t="39029" x="8239125" y="5340350"/>
          <p14:tracePt t="39034" x="8247063" y="5340350"/>
          <p14:tracePt t="39037" x="8256588" y="5340350"/>
          <p14:tracePt t="39049" x="8264525" y="5340350"/>
          <p14:tracePt t="39321" x="0" y="0"/>
        </p14:tracePtLst>
        <p14:tracePtLst>
          <p14:tracePt t="43705" x="7146925" y="6518275"/>
          <p14:tracePt t="43803" x="7156450" y="6518275"/>
          <p14:tracePt t="43823" x="7164388" y="6518275"/>
          <p14:tracePt t="43825" x="7173913" y="6518275"/>
          <p14:tracePt t="43830" x="7181850" y="6518275"/>
          <p14:tracePt t="43833" x="7191375" y="6518275"/>
          <p14:tracePt t="43837" x="7199313" y="6518275"/>
          <p14:tracePt t="43839" x="7208838" y="6518275"/>
          <p14:tracePt t="43841" x="7216775" y="6518275"/>
          <p14:tracePt t="43845" x="7226300" y="6518275"/>
          <p14:tracePt t="43847" x="7234238" y="6518275"/>
          <p14:tracePt t="43853" x="7243763" y="6518275"/>
          <p14:tracePt t="43855" x="7251700" y="6518275"/>
          <p14:tracePt t="43858" x="7261225" y="6518275"/>
          <p14:tracePt t="43867" x="7269163" y="6518275"/>
          <p14:tracePt t="43871" x="7278688" y="6518275"/>
          <p14:tracePt t="43941" x="7286625" y="6518275"/>
          <p14:tracePt t="43948" x="7296150" y="6518275"/>
          <p14:tracePt t="43956" x="7304088" y="6518275"/>
          <p14:tracePt t="43976" x="7304088" y="6508750"/>
          <p14:tracePt t="43985" x="7313613" y="6508750"/>
          <p14:tracePt t="43990" x="7321550" y="6508750"/>
          <p14:tracePt t="44002" x="7331075" y="6508750"/>
          <p14:tracePt t="44007" x="7339013" y="6500813"/>
          <p14:tracePt t="44009" x="7348538" y="6500813"/>
          <p14:tracePt t="44015" x="7356475" y="6500813"/>
          <p14:tracePt t="44019" x="7366000" y="6500813"/>
          <p14:tracePt t="44024" x="7373938" y="6500813"/>
          <p14:tracePt t="44027" x="7383463" y="6500813"/>
          <p14:tracePt t="44033" x="7391400" y="6500813"/>
          <p14:tracePt t="44036" x="7400925" y="6500813"/>
          <p14:tracePt t="44039" x="7408863" y="6500813"/>
          <p14:tracePt t="44046" x="7418388" y="6500813"/>
          <p14:tracePt t="44048" x="7426325" y="6500813"/>
          <p14:tracePt t="44053" x="7435850" y="6500813"/>
          <p14:tracePt t="44055" x="7443788" y="6500813"/>
          <p14:tracePt t="44057" x="7453313" y="6500813"/>
          <p14:tracePt t="44061" x="7461250" y="6500813"/>
          <p14:tracePt t="44063" x="7470775" y="6500813"/>
          <p14:tracePt t="44067" x="7478713" y="6500813"/>
          <p14:tracePt t="44069" x="7488238" y="6500813"/>
          <p14:tracePt t="44070" x="7488238" y="6491288"/>
          <p14:tracePt t="44071" x="7496175" y="6491288"/>
          <p14:tracePt t="44074" x="7505700" y="6491288"/>
          <p14:tracePt t="44077" x="7513638" y="6491288"/>
          <p14:tracePt t="44081" x="7523163" y="6491288"/>
          <p14:tracePt t="44083" x="7531100" y="6491288"/>
          <p14:tracePt t="44085" x="7540625" y="6491288"/>
          <p14:tracePt t="44091" x="7548563" y="6491288"/>
          <p14:tracePt t="44092" x="7558088" y="6491288"/>
          <p14:tracePt t="44101" x="7566025" y="6491288"/>
          <p14:tracePt t="44104" x="7575550" y="6491288"/>
          <p14:tracePt t="44109" x="7583488" y="6491288"/>
          <p14:tracePt t="44157" x="7593013" y="6491288"/>
          <p14:tracePt t="44169" x="7600950" y="6491288"/>
          <p14:tracePt t="44201" x="7610475" y="6491288"/>
          <p14:tracePt t="44222" x="7618413" y="6491288"/>
          <p14:tracePt t="44230" x="7627938" y="6491288"/>
          <p14:tracePt t="44251" x="7635875" y="6491288"/>
          <p14:tracePt t="44260" x="7645400" y="6491288"/>
          <p14:tracePt t="44267" x="7653338" y="6491288"/>
          <p14:tracePt t="44273" x="7662863" y="6491288"/>
          <p14:tracePt t="44280" x="7670800" y="6491288"/>
          <p14:tracePt t="44283" x="7680325" y="6491288"/>
          <p14:tracePt t="44286" x="7688263" y="6491288"/>
          <p14:tracePt t="44296" x="7697788" y="6491288"/>
          <p14:tracePt t="44298" x="7705725" y="6491288"/>
          <p14:tracePt t="44311" x="7715250" y="6491288"/>
          <p14:tracePt t="44318" x="7723188" y="6491288"/>
          <p14:tracePt t="44323" x="7732713" y="6491288"/>
          <p14:tracePt t="44347" x="7740650" y="6491288"/>
          <p14:tracePt t="44352" x="7750175" y="6491288"/>
          <p14:tracePt t="44361" x="7758113" y="6491288"/>
          <p14:tracePt t="44367" x="7767638" y="6491288"/>
          <p14:tracePt t="44370" x="7775575" y="6491288"/>
          <p14:tracePt t="44376" x="7785100" y="6491288"/>
          <p14:tracePt t="44380" x="7793038" y="6491288"/>
          <p14:tracePt t="44384" x="7802563" y="6491288"/>
          <p14:tracePt t="44387" x="7810500" y="6491288"/>
          <p14:tracePt t="44390" x="7820025" y="6491288"/>
          <p14:tracePt t="44396" x="7827963" y="6491288"/>
          <p14:tracePt t="44398" x="7837488" y="6491288"/>
          <p14:tracePt t="44407" x="7845425" y="6491288"/>
          <p14:tracePt t="44410" x="7854950" y="6491288"/>
          <p14:tracePt t="44414" x="7862888" y="6491288"/>
          <p14:tracePt t="44451" x="7872413" y="6491288"/>
          <p14:tracePt t="44458" x="7880350" y="6491288"/>
          <p14:tracePt t="44470" x="7889875" y="6491288"/>
          <p14:tracePt t="44478" x="7897813" y="6491288"/>
          <p14:tracePt t="44481" x="7907338" y="6491288"/>
          <p14:tracePt t="44487" x="7915275" y="6491288"/>
          <p14:tracePt t="44495" x="7924800" y="6491288"/>
          <p14:tracePt t="44500" x="7932738" y="6491288"/>
          <p14:tracePt t="44504" x="7942263" y="6491288"/>
          <p14:tracePt t="44519" x="7950200" y="6491288"/>
          <p14:tracePt t="44524" x="7959725" y="6491288"/>
          <p14:tracePt t="44535" x="7967663" y="6491288"/>
          <p14:tracePt t="44565" x="7977188" y="6491288"/>
          <p14:tracePt t="44568" x="7985125" y="6491288"/>
          <p14:tracePt t="44574" x="7985125" y="6483350"/>
          <p14:tracePt t="44578" x="7994650" y="6483350"/>
          <p14:tracePt t="44581" x="8002588" y="6483350"/>
          <p14:tracePt t="44584" x="8012113" y="6483350"/>
          <p14:tracePt t="44591" x="8020050" y="6483350"/>
          <p14:tracePt t="44595" x="8029575" y="6483350"/>
          <p14:tracePt t="44598" x="8037513" y="6483350"/>
          <p14:tracePt t="44602" x="8047038" y="6483350"/>
          <p14:tracePt t="44604" x="8047038" y="6473825"/>
          <p14:tracePt t="44605" x="8054975" y="6473825"/>
          <p14:tracePt t="44610" x="8064500" y="6473825"/>
          <p14:tracePt t="44615" x="8072438" y="6473825"/>
          <p14:tracePt t="44622" x="8081963" y="6473825"/>
          <p14:tracePt t="44627" x="8089900" y="6473825"/>
          <p14:tracePt t="44636" x="8099425" y="6473825"/>
          <p14:tracePt t="44654" x="8107363" y="6473825"/>
          <p14:tracePt t="44663" x="8116888" y="6473825"/>
          <p14:tracePt t="44674" x="8124825" y="6473825"/>
          <p14:tracePt t="44677" x="8134350" y="6473825"/>
          <p14:tracePt t="44681" x="8142288" y="6473825"/>
          <p14:tracePt t="44689" x="8151813" y="6473825"/>
          <p14:tracePt t="44693" x="8159750" y="6473825"/>
          <p14:tracePt t="44704" x="8169275" y="6473825"/>
          <p14:tracePt t="44711" x="8177213" y="6473825"/>
          <p14:tracePt t="44715" x="8186738" y="6473825"/>
          <p14:tracePt t="44725" x="8194675" y="6473825"/>
          <p14:tracePt t="44731" x="8204200" y="6473825"/>
          <p14:tracePt t="44738" x="8212138" y="6473825"/>
          <p14:tracePt t="44747" x="8221663" y="6473825"/>
          <p14:tracePt t="44875" x="8212138" y="6473825"/>
          <p14:tracePt t="44883" x="8204200" y="6473825"/>
          <p14:tracePt t="44890" x="8194675" y="6473825"/>
          <p14:tracePt t="44894" x="8186738" y="6473825"/>
          <p14:tracePt t="44896" x="8177213" y="6473825"/>
          <p14:tracePt t="44899" x="8169275" y="6473825"/>
          <p14:tracePt t="44904" x="8159750" y="6473825"/>
          <p14:tracePt t="44906" x="8151813" y="6473825"/>
          <p14:tracePt t="44909" x="8142288" y="6473825"/>
          <p14:tracePt t="44911" x="8134350" y="6473825"/>
          <p14:tracePt t="44913" x="8124825" y="6473825"/>
          <p14:tracePt t="44917" x="8116888" y="6473825"/>
          <p14:tracePt t="44917" x="8107363" y="6473825"/>
          <p14:tracePt t="44920" x="8099425" y="6473825"/>
          <p14:tracePt t="44921" x="8089900" y="6473825"/>
          <p14:tracePt t="44923" x="8081963" y="6473825"/>
          <p14:tracePt t="44925" x="8072438" y="6473825"/>
          <p14:tracePt t="44926" x="8064500" y="6473825"/>
          <p14:tracePt t="44929" x="8054975" y="6473825"/>
          <p14:tracePt t="44930" x="8047038" y="6473825"/>
          <p14:tracePt t="44931" x="8037513" y="6473825"/>
          <p14:tracePt t="44934" x="8029575" y="6473825"/>
          <p14:tracePt t="44935" x="8020050" y="6473825"/>
          <p14:tracePt t="44937" x="8012113" y="6473825"/>
          <p14:tracePt t="44938" x="8002588" y="6473825"/>
          <p14:tracePt t="44939" x="7994650" y="6473825"/>
          <p14:tracePt t="44942" x="7985125" y="6473825"/>
          <p14:tracePt t="44943" x="7977188" y="6473825"/>
          <p14:tracePt t="44946" x="7967663" y="6473825"/>
          <p14:tracePt t="44947" x="7959725" y="6473825"/>
          <p14:tracePt t="44949" x="7950200" y="6473825"/>
          <p14:tracePt t="44952" x="7942263" y="6473825"/>
          <p14:tracePt t="44953" x="7932738" y="6473825"/>
          <p14:tracePt t="44956" x="7924800" y="6473825"/>
          <p14:tracePt t="44958" x="7915275" y="6473825"/>
          <p14:tracePt t="44961" x="7907338" y="6473825"/>
          <p14:tracePt t="44963" x="7897813" y="6473825"/>
          <p14:tracePt t="44964" x="7889875" y="6473825"/>
          <p14:tracePt t="44984" x="7827963" y="6473825"/>
          <p14:tracePt t="44989" x="7820025" y="6473825"/>
          <p14:tracePt t="44991" x="7810500" y="6473825"/>
          <p14:tracePt t="44993" x="7802563" y="6473825"/>
          <p14:tracePt t="44997" x="7793038" y="6473825"/>
          <p14:tracePt t="44999" x="7785100" y="6473825"/>
          <p14:tracePt t="45003" x="7775575" y="6473825"/>
          <p14:tracePt t="45005" x="7767638" y="6473825"/>
          <p14:tracePt t="45007" x="7758113" y="6473825"/>
          <p14:tracePt t="45011" x="7750175" y="6473825"/>
          <p14:tracePt t="45013" x="7740650" y="6473825"/>
          <p14:tracePt t="45018" x="7732713" y="6473825"/>
          <p14:tracePt t="45021" x="7723188" y="6473825"/>
          <p14:tracePt t="45022" x="7715250" y="6473825"/>
          <p14:tracePt t="45027" x="7705725" y="6473825"/>
          <p14:tracePt t="45030" x="7697788" y="6473825"/>
          <p14:tracePt t="45034" x="7688263" y="6473825"/>
          <p14:tracePt t="45037" x="7680325" y="6473825"/>
          <p14:tracePt t="45041" x="7670800" y="6473825"/>
          <p14:tracePt t="45044" x="7662863" y="6473825"/>
          <p14:tracePt t="45047" x="7653338" y="6473825"/>
          <p14:tracePt t="45053" x="7645400" y="6473825"/>
          <p14:tracePt t="45054" x="7635875" y="6473825"/>
          <p14:tracePt t="45061" x="7627938" y="6473825"/>
          <p14:tracePt t="45063" x="7618413" y="6473825"/>
          <p14:tracePt t="45064" x="7610475" y="6473825"/>
          <p14:tracePt t="45071" x="7600950" y="6473825"/>
          <p14:tracePt t="45073" x="7593013" y="6473825"/>
          <p14:tracePt t="45076" x="7583488" y="6473825"/>
          <p14:tracePt t="45079" x="7575550" y="6473825"/>
          <p14:tracePt t="45081" x="7566025" y="6473825"/>
          <p14:tracePt t="45085" x="7558088" y="6473825"/>
          <p14:tracePt t="45088" x="7548563" y="6473825"/>
          <p14:tracePt t="45092" x="7540625" y="6473825"/>
          <p14:tracePt t="45094" x="7531100" y="6473825"/>
          <p14:tracePt t="45097" x="7523163" y="6473825"/>
          <p14:tracePt t="45101" x="7513638" y="6473825"/>
          <p14:tracePt t="45102" x="7505700" y="6473825"/>
          <p14:tracePt t="45107" x="7496175" y="6473825"/>
          <p14:tracePt t="45109" x="7488238" y="6473825"/>
          <p14:tracePt t="45110" x="7478713" y="6473825"/>
          <p14:tracePt t="45115" x="7470775" y="6473825"/>
          <p14:tracePt t="45117" x="7461250" y="6473825"/>
          <p14:tracePt t="45119" x="7453313" y="6473825"/>
          <p14:tracePt t="45121" x="7443788" y="6473825"/>
          <p14:tracePt t="45122" x="7435850" y="6473825"/>
          <p14:tracePt t="45126" x="7426325" y="6473825"/>
          <p14:tracePt t="45127" x="7418388" y="6473825"/>
          <p14:tracePt t="45130" x="7408863" y="6473825"/>
          <p14:tracePt t="45131" x="7400925" y="6473825"/>
          <p14:tracePt t="45134" x="7391400" y="6473825"/>
          <p14:tracePt t="45137" x="7383463" y="6473825"/>
          <p14:tracePt t="45138" x="7373938" y="6473825"/>
          <p14:tracePt t="45143" x="7366000" y="6473825"/>
          <p14:tracePt t="45144" x="7356475" y="6473825"/>
          <p14:tracePt t="45148" x="7348538" y="6473825"/>
          <p14:tracePt t="45150" x="7339013" y="6473825"/>
          <p14:tracePt t="45151" x="7331075" y="6473825"/>
          <p14:tracePt t="45157" x="7313613" y="6473825"/>
          <p14:tracePt t="45160" x="7304088" y="6473825"/>
          <p14:tracePt t="45163" x="7296150" y="6473825"/>
          <p14:tracePt t="45165" x="7286625" y="6473825"/>
          <p14:tracePt t="45168" x="7278688" y="6473825"/>
          <p14:tracePt t="45171" x="7269163" y="6473825"/>
          <p14:tracePt t="45173" x="7261225" y="6473825"/>
          <p14:tracePt t="45175" x="7251700" y="6473825"/>
          <p14:tracePt t="45177" x="7243763" y="6473825"/>
          <p14:tracePt t="45180" x="7234238" y="6473825"/>
          <p14:tracePt t="45182" x="7226300" y="6473825"/>
          <p14:tracePt t="45188" x="7216775" y="6473825"/>
          <p14:tracePt t="45189" x="7208838" y="6473825"/>
          <p14:tracePt t="45190" x="7199313" y="6473825"/>
          <p14:tracePt t="45196" x="7191375" y="6473825"/>
          <p14:tracePt t="45198" x="7181850" y="6473825"/>
          <p14:tracePt t="45204" x="7173913" y="6473825"/>
          <p14:tracePt t="45208" x="7164388" y="6473825"/>
          <p14:tracePt t="45210" x="7156450" y="6473825"/>
          <p14:tracePt t="45217" x="7146925" y="6473825"/>
          <p14:tracePt t="45221" x="7138988" y="6473825"/>
          <p14:tracePt t="45226" x="7129463" y="6473825"/>
          <p14:tracePt t="45231" x="7121525" y="6473825"/>
          <p14:tracePt t="45238" x="7112000" y="6473825"/>
          <p14:tracePt t="45247" x="7104063" y="6473825"/>
          <p14:tracePt t="45256" x="7094538" y="6473825"/>
          <p14:tracePt t="45279" x="7094538" y="6483350"/>
          <p14:tracePt t="45466" x="0" y="0"/>
        </p14:tracePtLst>
        <p14:tracePtLst>
          <p14:tracePt t="51100" x="10533063" y="3559175"/>
          <p14:tracePt t="51129" x="10542588" y="3559175"/>
          <p14:tracePt t="51133" x="10550525" y="3559175"/>
          <p14:tracePt t="51143" x="10560050" y="3559175"/>
          <p14:tracePt t="51146" x="10567988" y="3559175"/>
          <p14:tracePt t="51153" x="10577513" y="3559175"/>
          <p14:tracePt t="51156" x="10585450" y="3559175"/>
          <p14:tracePt t="51159" x="10594975" y="3559175"/>
          <p14:tracePt t="51164" x="10602913" y="3559175"/>
          <p14:tracePt t="51167" x="10612438" y="3559175"/>
          <p14:tracePt t="51172" x="10620375" y="3559175"/>
          <p14:tracePt t="51175" x="10629900" y="3559175"/>
          <p14:tracePt t="51179" x="10637838" y="3559175"/>
          <p14:tracePt t="51186" x="10647363" y="3559175"/>
          <p14:tracePt t="51188" x="10655300" y="3559175"/>
          <p14:tracePt t="51195" x="10664825" y="3559175"/>
          <p14:tracePt t="51199" x="10672763" y="3559175"/>
          <p14:tracePt t="51201" x="10682288" y="3559175"/>
          <p14:tracePt t="51207" x="10682288" y="3551238"/>
          <p14:tracePt t="51208" x="10690225" y="3551238"/>
          <p14:tracePt t="51211" x="10699750" y="3551238"/>
          <p14:tracePt t="51216" x="10699750" y="3541713"/>
          <p14:tracePt t="51217" x="10707688" y="3541713"/>
          <p14:tracePt t="51220" x="10717213" y="3541713"/>
          <p14:tracePt t="51224" x="10725150" y="3541713"/>
          <p14:tracePt t="51227" x="10734675" y="3541713"/>
          <p14:tracePt t="51229" x="10742613" y="3541713"/>
          <p14:tracePt t="51234" x="10752138" y="3541713"/>
          <p14:tracePt t="51236" x="10760075" y="3541713"/>
          <p14:tracePt t="51240" x="10769600" y="3541713"/>
          <p14:tracePt t="51242" x="10777538" y="3541713"/>
          <p14:tracePt t="51244" x="10787063" y="3541713"/>
          <p14:tracePt t="51248" x="10795000" y="3541713"/>
          <p14:tracePt t="51250" x="10804525" y="3541713"/>
          <p14:tracePt t="51254" x="10812463" y="3541713"/>
          <p14:tracePt t="51257" x="10821988" y="3541713"/>
          <p14:tracePt t="51259" x="10829925" y="3541713"/>
          <p14:tracePt t="51265" x="10839450" y="3541713"/>
          <p14:tracePt t="51266" x="10847388" y="3541713"/>
          <p14:tracePt t="51271" x="10856913" y="3541713"/>
          <p14:tracePt t="51275" x="10864850" y="3541713"/>
          <p14:tracePt t="51278" x="10874375" y="3541713"/>
          <p14:tracePt t="51285" x="10882313" y="3541713"/>
          <p14:tracePt t="51289" x="10891838" y="3541713"/>
          <p14:tracePt t="51295" x="10899775" y="3541713"/>
          <p14:tracePt t="51298" x="10909300" y="3541713"/>
          <p14:tracePt t="51303" x="10917238" y="3541713"/>
          <p14:tracePt t="51307" x="10926763" y="3541713"/>
          <p14:tracePt t="51309" x="10934700" y="3541713"/>
          <p14:tracePt t="51313" x="10944225" y="3541713"/>
          <p14:tracePt t="51315" x="10952163" y="3541713"/>
          <p14:tracePt t="51317" x="10961688" y="3541713"/>
          <p14:tracePt t="51321" x="10969625" y="3541713"/>
          <p14:tracePt t="51323" x="10979150" y="3541713"/>
          <p14:tracePt t="51326" x="10987088" y="3541713"/>
          <p14:tracePt t="51328" x="10996613" y="3541713"/>
          <p14:tracePt t="51331" x="11004550" y="3541713"/>
          <p14:tracePt t="51333" x="11014075" y="3541713"/>
          <p14:tracePt t="51336" x="11022013" y="3541713"/>
          <p14:tracePt t="51339" x="11031538" y="3541713"/>
          <p14:tracePt t="51341" x="11039475" y="3541713"/>
          <p14:tracePt t="51346" x="11049000" y="3541713"/>
          <p14:tracePt t="51348" x="11056938" y="3541713"/>
          <p14:tracePt t="51350" x="11066463" y="3541713"/>
          <p14:tracePt t="51356" x="11074400" y="3541713"/>
          <p14:tracePt t="51359" x="11083925" y="3541713"/>
          <p14:tracePt t="51367" x="11091863" y="3541713"/>
          <p14:tracePt t="51371" x="11101388" y="3541713"/>
          <p14:tracePt t="51375" x="11109325" y="3541713"/>
          <p14:tracePt t="51385" x="11118850" y="3541713"/>
          <p14:tracePt t="51389" x="11126788" y="3541713"/>
          <p14:tracePt t="51396" x="11136313" y="3541713"/>
          <p14:tracePt t="51406" x="11144250" y="3541713"/>
          <p14:tracePt t="51409" x="11153775" y="3541713"/>
          <p14:tracePt t="51417" x="11161713" y="3541713"/>
          <p14:tracePt t="51426" x="11171238" y="3541713"/>
          <p14:tracePt t="51433" x="11179175" y="3541713"/>
          <p14:tracePt t="51435" x="11179175" y="3551238"/>
          <p14:tracePt t="51439" x="11188700" y="3551238"/>
          <p14:tracePt t="51450" x="11196638" y="3551238"/>
          <p14:tracePt t="51453" x="11196638" y="3559175"/>
          <p14:tracePt t="51467" x="11206163" y="3559175"/>
          <p14:tracePt t="51481" x="11214100" y="3559175"/>
          <p14:tracePt t="51503" x="11223625" y="3559175"/>
          <p14:tracePt t="51506" x="11231563" y="3559175"/>
          <p14:tracePt t="51511" x="11241088" y="3559175"/>
          <p14:tracePt t="51521" x="11249025" y="3559175"/>
          <p14:tracePt t="51524" x="11258550" y="3559175"/>
          <p14:tracePt t="51533" x="11266488" y="3559175"/>
          <p14:tracePt t="51538" x="11276013" y="3559175"/>
          <p14:tracePt t="51546" x="11283950" y="3559175"/>
          <p14:tracePt t="51556" x="11293475" y="3559175"/>
          <p14:tracePt t="51570" x="11301413" y="3559175"/>
          <p14:tracePt t="51582" x="11310938" y="3559175"/>
          <p14:tracePt t="51600" x="11318875" y="3559175"/>
          <p14:tracePt t="51763" x="11328400" y="3559175"/>
          <p14:tracePt t="51774" x="11336338" y="3559175"/>
          <p14:tracePt t="52123" x="0" y="0"/>
        </p14:tracePtLst>
        <p14:tracePtLst>
          <p14:tracePt t="58437" x="10525125" y="3324225"/>
          <p14:tracePt t="58519" x="10533063" y="3324225"/>
          <p14:tracePt t="58520" x="10533063" y="3333750"/>
          <p14:tracePt t="58521" x="10542588" y="3333750"/>
          <p14:tracePt t="58529" x="10550525" y="3333750"/>
          <p14:tracePt t="58530" x="10550525" y="3341688"/>
          <p14:tracePt t="58531" x="10560050" y="3341688"/>
          <p14:tracePt t="58533" x="10567988" y="3341688"/>
          <p14:tracePt t="58538" x="10567988" y="3351213"/>
          <p14:tracePt t="58539" x="10577513" y="3351213"/>
          <p14:tracePt t="58542" x="10585450" y="3351213"/>
          <p14:tracePt t="58547" x="10594975" y="3351213"/>
          <p14:tracePt t="58550" x="10602913" y="3359150"/>
          <p14:tracePt t="58554" x="10612438" y="3359150"/>
          <p14:tracePt t="58558" x="10620375" y="3359150"/>
          <p14:tracePt t="58562" x="10629900" y="3359150"/>
          <p14:tracePt t="58563" x="10629900" y="3368675"/>
          <p14:tracePt t="58567" x="10629900" y="3376613"/>
          <p14:tracePt t="58568" x="10637838" y="3376613"/>
          <p14:tracePt t="58570" x="10647363" y="3376613"/>
          <p14:tracePt t="58575" x="10655300" y="3376613"/>
          <p14:tracePt t="58582" x="10664825" y="3376613"/>
          <p14:tracePt t="58583" x="10672763" y="3376613"/>
          <p14:tracePt t="58593" x="10682288" y="3376613"/>
          <p14:tracePt t="58594" x="10682288" y="3386138"/>
          <p14:tracePt t="58596" x="10690225" y="3386138"/>
          <p14:tracePt t="58599" x="10699750" y="3386138"/>
          <p14:tracePt t="58609" x="10699750" y="3394075"/>
          <p14:tracePt t="58610" x="10707688" y="3394075"/>
          <p14:tracePt t="58614" x="10717213" y="3394075"/>
          <p14:tracePt t="58622" x="10725150" y="3394075"/>
          <p14:tracePt t="58628" x="10734675" y="3394075"/>
          <p14:tracePt t="58630" x="10742613" y="3394075"/>
          <p14:tracePt t="58634" x="10742613" y="3403600"/>
          <p14:tracePt t="58637" x="10752138" y="3403600"/>
          <p14:tracePt t="58642" x="10760075" y="3403600"/>
          <p14:tracePt t="58651" x="10769600" y="3403600"/>
          <p14:tracePt t="58653" x="10777538" y="3403600"/>
          <p14:tracePt t="58659" x="10787063" y="3403600"/>
          <p14:tracePt t="58661" x="10795000" y="3403600"/>
          <p14:tracePt t="58664" x="10804525" y="3403600"/>
          <p14:tracePt t="58670" x="10812463" y="3403600"/>
          <p14:tracePt t="58674" x="10821988" y="3403600"/>
          <p14:tracePt t="58678" x="10821988" y="3411538"/>
          <p14:tracePt t="58681" x="10829925" y="3411538"/>
          <p14:tracePt t="58684" x="10839450" y="3411538"/>
          <p14:tracePt t="58690" x="10847388" y="3411538"/>
          <p14:tracePt t="58702" x="10856913" y="3411538"/>
          <p14:tracePt t="58703" x="10856913" y="3421063"/>
          <p14:tracePt t="58706" x="10864850" y="3421063"/>
          <p14:tracePt t="59270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F757B71-E363-B644-23EC-7D311F536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Testovací data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7604B73-CD4B-9726-8F8E-E6129E678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 err="1"/>
              <a:t>ChatGPT</a:t>
            </a:r>
            <a:r>
              <a:rPr lang="cs-CZ" dirty="0"/>
              <a:t> </a:t>
            </a:r>
          </a:p>
          <a:p>
            <a:r>
              <a:rPr lang="cs-CZ" dirty="0"/>
              <a:t>Python</a:t>
            </a:r>
          </a:p>
          <a:p>
            <a:endParaRPr lang="cs-CZ" dirty="0"/>
          </a:p>
          <a:p>
            <a:r>
              <a:rPr lang="cs-CZ" dirty="0"/>
              <a:t>1000 uživatelů</a:t>
            </a:r>
          </a:p>
          <a:p>
            <a:r>
              <a:rPr lang="cs-CZ" dirty="0"/>
              <a:t>50 restaurací ve 20 městech</a:t>
            </a:r>
          </a:p>
          <a:p>
            <a:r>
              <a:rPr lang="cs-CZ" dirty="0"/>
              <a:t>50 druhů jídel </a:t>
            </a:r>
          </a:p>
          <a:p>
            <a:r>
              <a:rPr lang="cs-CZ" dirty="0"/>
              <a:t>10000 hodnocení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4D7C3B4-561A-1412-02F5-4141DEF90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603500"/>
            <a:ext cx="340360" cy="3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E1BE687-278B-FAE9-3F3C-199CB2E01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064740"/>
            <a:ext cx="340360" cy="37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2AA5E339-0C0E-6EA8-FDB4-0C8C1A67F19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705253" y="2271233"/>
            <a:ext cx="7131147" cy="4282971"/>
          </a:xfrm>
          <a:prstGeom prst="rect">
            <a:avLst/>
          </a:prstGeom>
        </p:spPr>
      </p:pic>
      <p:pic>
        <p:nvPicPr>
          <p:cNvPr id="35" name="Zvuk 34">
            <a:hlinkClick r:id="" action="ppaction://media"/>
            <a:extLst>
              <a:ext uri="{FF2B5EF4-FFF2-40B4-BE49-F238E27FC236}">
                <a16:creationId xmlns:a16="http://schemas.microsoft.com/office/drawing/2014/main" id="{C88F728B-C4A6-7972-8409-4D2B8F1C3E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76846647"/>
      </p:ext>
    </p:extLst>
  </p:cSld>
  <p:clrMapOvr>
    <a:masterClrMapping/>
  </p:clrMapOvr>
  <p:transition spd="slow" advTm="3953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0CEAD4A-87D0-35FD-AB75-FC91F9BF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Dotazovací jazyk</a:t>
            </a:r>
          </a:p>
        </p:txBody>
      </p:sp>
      <p:sp>
        <p:nvSpPr>
          <p:cNvPr id="5" name="Zástupný obsah 4">
            <a:extLst>
              <a:ext uri="{FF2B5EF4-FFF2-40B4-BE49-F238E27FC236}">
                <a16:creationId xmlns:a16="http://schemas.microsoft.com/office/drawing/2014/main" id="{DEBF1468-B763-A15A-670E-5737B5ECE5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Modifikované SQL</a:t>
            </a:r>
          </a:p>
          <a:p>
            <a:r>
              <a:rPr lang="cs-CZ" dirty="0"/>
              <a:t>SELECT, INSERT, UPDATE, DELETE</a:t>
            </a:r>
          </a:p>
          <a:p>
            <a:r>
              <a:rPr lang="cs-CZ" dirty="0"/>
              <a:t>JOIN ➪ RELATE a -&gt;</a:t>
            </a:r>
          </a:p>
          <a:p>
            <a:r>
              <a:rPr lang="cs-CZ" dirty="0"/>
              <a:t>Zvládá strukturovaná ID</a:t>
            </a:r>
          </a:p>
          <a:p>
            <a:r>
              <a:rPr lang="cs-CZ" dirty="0"/>
              <a:t>Široký výběr operátorů a funkcí</a:t>
            </a:r>
          </a:p>
          <a:p>
            <a:pPr lvl="1"/>
            <a:r>
              <a:rPr lang="cs-CZ" dirty="0"/>
              <a:t>Práce s polem</a:t>
            </a:r>
          </a:p>
          <a:p>
            <a:pPr lvl="1"/>
            <a:r>
              <a:rPr lang="cs-CZ" dirty="0"/>
              <a:t>Práce s GEOJSON</a:t>
            </a:r>
          </a:p>
          <a:p>
            <a:pPr lvl="1"/>
            <a:r>
              <a:rPr lang="cs-CZ" dirty="0"/>
              <a:t>Matematické formule</a:t>
            </a:r>
          </a:p>
        </p:txBody>
      </p:sp>
      <p:pic>
        <p:nvPicPr>
          <p:cNvPr id="8" name="Zástupný obsah 7">
            <a:extLst>
              <a:ext uri="{FF2B5EF4-FFF2-40B4-BE49-F238E27FC236}">
                <a16:creationId xmlns:a16="http://schemas.microsoft.com/office/drawing/2014/main" id="{2295C4F4-9B65-C12B-922D-B6621CE42D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6655" t="12218" r="6923" b="12143"/>
          <a:stretch/>
        </p:blipFill>
        <p:spPr>
          <a:xfrm>
            <a:off x="5862280" y="2815336"/>
            <a:ext cx="5907064" cy="2992628"/>
          </a:xfrm>
        </p:spPr>
      </p:pic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6D99DC8F-67B7-716F-B5D8-3D217C9A63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21893" y="1117840"/>
            <a:ext cx="2656884" cy="418619"/>
          </a:xfrm>
          <a:prstGeom prst="rect">
            <a:avLst/>
          </a:prstGeom>
        </p:spPr>
      </p:pic>
      <p:pic>
        <p:nvPicPr>
          <p:cNvPr id="24" name="Zvuk 23">
            <a:hlinkClick r:id="" action="ppaction://media"/>
            <a:extLst>
              <a:ext uri="{FF2B5EF4-FFF2-40B4-BE49-F238E27FC236}">
                <a16:creationId xmlns:a16="http://schemas.microsoft.com/office/drawing/2014/main" id="{C11C95D2-07C8-E50B-4013-A901336F2A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5780748"/>
      </p:ext>
    </p:extLst>
  </p:cSld>
  <p:clrMapOvr>
    <a:masterClrMapping/>
  </p:clrMapOvr>
  <p:transition spd="slow" advTm="5283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047" x="7880350" y="3621088"/>
          <p14:tracePt t="24202" x="7880350" y="3629025"/>
          <p14:tracePt t="24206" x="7880350" y="3638550"/>
          <p14:tracePt t="24233" x="7880350" y="3646488"/>
          <p14:tracePt t="24243" x="7872413" y="3646488"/>
          <p14:tracePt t="25555" x="7872413" y="3656013"/>
          <p14:tracePt t="25561" x="7872413" y="3663950"/>
          <p14:tracePt t="25684" x="7872413" y="3673475"/>
          <p14:tracePt t="25693" x="7880350" y="3673475"/>
          <p14:tracePt t="25694" x="7880350" y="3681413"/>
          <p14:tracePt t="25707" x="7889875" y="3690938"/>
          <p14:tracePt t="25716" x="7889875" y="3698875"/>
          <p14:tracePt t="25720" x="7897813" y="3698875"/>
          <p14:tracePt t="25731" x="7897813" y="3708400"/>
          <p14:tracePt t="25735" x="7907338" y="3708400"/>
          <p14:tracePt t="25757" x="7907338" y="3716338"/>
          <p14:tracePt t="25760" x="7915275" y="3716338"/>
          <p14:tracePt t="25779" x="7915275" y="3725863"/>
          <p14:tracePt t="25806" x="7924800" y="3725863"/>
          <p14:tracePt t="25821" x="7932738" y="3725863"/>
          <p14:tracePt t="25826" x="7932738" y="3733800"/>
          <p14:tracePt t="25860" x="7942263" y="3733800"/>
          <p14:tracePt t="25862" x="7942263" y="3743325"/>
          <p14:tracePt t="25875" x="7942263" y="3751263"/>
          <p14:tracePt t="25928" x="7950200" y="3751263"/>
          <p14:tracePt t="25935" x="7959725" y="3751263"/>
          <p14:tracePt t="25960" x="7959725" y="3760788"/>
          <p14:tracePt t="25969" x="7967663" y="3760788"/>
          <p14:tracePt t="25970" x="7967663" y="3768725"/>
          <p14:tracePt t="25981" x="7977188" y="3768725"/>
          <p14:tracePt t="25986" x="7985125" y="3768725"/>
          <p14:tracePt t="25997" x="7985125" y="3778250"/>
          <p14:tracePt t="25998" x="7994650" y="3778250"/>
          <p14:tracePt t="26005" x="8002588" y="3778250"/>
          <p14:tracePt t="26014" x="8012113" y="3778250"/>
          <p14:tracePt t="26018" x="8012113" y="3786188"/>
          <p14:tracePt t="26024" x="8020050" y="3786188"/>
          <p14:tracePt t="26029" x="8029575" y="3786188"/>
          <p14:tracePt t="26030" x="8029575" y="3795713"/>
          <p14:tracePt t="26038" x="8037513" y="3795713"/>
          <p14:tracePt t="26046" x="8047038" y="3795713"/>
          <p14:tracePt t="26056" x="8054975" y="3795713"/>
          <p14:tracePt t="26059" x="8064500" y="3803650"/>
          <p14:tracePt t="26066" x="8072438" y="3803650"/>
          <p14:tracePt t="26071" x="8072438" y="3813175"/>
          <p14:tracePt t="26075" x="8081963" y="3813175"/>
          <p14:tracePt t="26080" x="8089900" y="3813175"/>
          <p14:tracePt t="26087" x="8089900" y="3821113"/>
          <p14:tracePt t="26094" x="8099425" y="3821113"/>
          <p14:tracePt t="26099" x="8107363" y="3821113"/>
          <p14:tracePt t="26107" x="8116888" y="3821113"/>
          <p14:tracePt t="26122" x="8116888" y="3830638"/>
          <p14:tracePt t="26140" x="8124825" y="3830638"/>
          <p14:tracePt t="26147" x="8134350" y="3830638"/>
          <p14:tracePt t="26187" x="8142288" y="3830638"/>
          <p14:tracePt t="26189" x="8142288" y="3838575"/>
          <p14:tracePt t="26209" x="8142288" y="3848100"/>
          <p14:tracePt t="26210" x="8151813" y="3848100"/>
          <p14:tracePt t="26238" x="8159750" y="3848100"/>
          <p14:tracePt t="26261" x="8169275" y="3848100"/>
          <p14:tracePt t="26271" x="8169275" y="3856038"/>
          <p14:tracePt t="26281" x="8177213" y="3856038"/>
          <p14:tracePt t="26294" x="8186738" y="3856038"/>
          <p14:tracePt t="26312" x="8194675" y="3856038"/>
          <p14:tracePt t="26362" x="8204200" y="3856038"/>
          <p14:tracePt t="26368" x="8212138" y="3856038"/>
          <p14:tracePt t="26379" x="8221663" y="3856038"/>
          <p14:tracePt t="26405" x="8229600" y="3856038"/>
          <p14:tracePt t="26410" x="8239125" y="3856038"/>
          <p14:tracePt t="26429" x="8247063" y="3856038"/>
          <p14:tracePt t="26434" x="8256588" y="3856038"/>
          <p14:tracePt t="26439" x="8264525" y="3856038"/>
          <p14:tracePt t="26467" x="8274050" y="3856038"/>
          <p14:tracePt t="26472" x="8281988" y="3856038"/>
          <p14:tracePt t="26491" x="8291513" y="3856038"/>
          <p14:tracePt t="26513" x="8299450" y="3856038"/>
          <p14:tracePt t="26519" x="8308975" y="3856038"/>
          <p14:tracePt t="26542" x="8316913" y="3856038"/>
          <p14:tracePt t="26590" x="8326438" y="3856038"/>
          <p14:tracePt t="26619" x="8334375" y="3856038"/>
          <p14:tracePt t="26652" x="8343900" y="3856038"/>
          <p14:tracePt t="26676" x="8343900" y="3848100"/>
          <p14:tracePt t="26690" x="8351838" y="3848100"/>
          <p14:tracePt t="26719" x="8361363" y="3848100"/>
          <p14:tracePt t="26730" x="8369300" y="3838575"/>
          <p14:tracePt t="26752" x="8378825" y="3838575"/>
          <p14:tracePt t="26760" x="8386763" y="3838575"/>
          <p14:tracePt t="26773" x="8396288" y="3838575"/>
          <p14:tracePt t="26813" x="8404225" y="3838575"/>
          <p14:tracePt t="26824" x="8413750" y="3838575"/>
          <p14:tracePt t="26852" x="8413750" y="3830638"/>
          <p14:tracePt t="26883" x="8421688" y="3830638"/>
          <p14:tracePt t="26889" x="8421688" y="3821113"/>
          <p14:tracePt t="26901" x="8431213" y="3821113"/>
          <p14:tracePt t="26917" x="8439150" y="3821113"/>
          <p14:tracePt t="26956" x="8439150" y="3813175"/>
          <p14:tracePt t="26959" x="8448675" y="3813175"/>
          <p14:tracePt t="26976" x="8456613" y="3813175"/>
          <p14:tracePt t="26999" x="8466138" y="3813175"/>
          <p14:tracePt t="27011" x="8466138" y="3803650"/>
          <p14:tracePt t="27035" x="8474075" y="3803650"/>
          <p14:tracePt t="27048" x="8474075" y="3795713"/>
          <p14:tracePt t="27055" x="8474075" y="3786188"/>
          <p14:tracePt t="27058" x="8483600" y="3786188"/>
          <p14:tracePt t="27083" x="8483600" y="3778250"/>
          <p14:tracePt t="27084" x="8491538" y="3778250"/>
          <p14:tracePt t="27106" x="8501063" y="3778250"/>
          <p14:tracePt t="27115" x="8501063" y="3768725"/>
          <p14:tracePt t="27164" x="8501063" y="3760788"/>
          <p14:tracePt t="27171" x="8509000" y="3760788"/>
          <p14:tracePt t="27195" x="8518525" y="3760788"/>
          <p14:tracePt t="29075" x="8526463" y="3760788"/>
          <p14:tracePt t="29079" x="8535988" y="3760788"/>
          <p14:tracePt t="29083" x="8543925" y="3760788"/>
          <p14:tracePt t="29087" x="8553450" y="3760788"/>
          <p14:tracePt t="29089" x="8561388" y="3768725"/>
          <p14:tracePt t="29092" x="8570913" y="3768725"/>
          <p14:tracePt t="29093" x="8578850" y="3768725"/>
          <p14:tracePt t="29095" x="8588375" y="3768725"/>
          <p14:tracePt t="29096" x="8588375" y="3778250"/>
          <p14:tracePt t="29097" x="8596313" y="3778250"/>
          <p14:tracePt t="29099" x="8605838" y="3786188"/>
          <p14:tracePt t="29102" x="8613775" y="3795713"/>
          <p14:tracePt t="29104" x="8623300" y="3795713"/>
          <p14:tracePt t="29105" x="8631238" y="3795713"/>
          <p14:tracePt t="29109" x="8640763" y="3795713"/>
          <p14:tracePt t="29111" x="8648700" y="3803650"/>
          <p14:tracePt t="29114" x="8658225" y="3803650"/>
          <p14:tracePt t="29116" x="8666163" y="3813175"/>
          <p14:tracePt t="29118" x="8675688" y="3813175"/>
          <p14:tracePt t="29123" x="8683625" y="3813175"/>
          <p14:tracePt t="29125" x="8693150" y="3813175"/>
          <p14:tracePt t="29126" x="8693150" y="3821113"/>
          <p14:tracePt t="29131" x="8701088" y="3821113"/>
          <p14:tracePt t="29134" x="8709025" y="3821113"/>
          <p14:tracePt t="29135" x="8709025" y="3830638"/>
          <p14:tracePt t="29141" x="8718550" y="3830638"/>
          <p14:tracePt t="29147" x="8718550" y="3838575"/>
          <p14:tracePt t="29148" x="8726488" y="3838575"/>
          <p14:tracePt t="29160" x="8736013" y="3838575"/>
          <p14:tracePt t="29174" x="8743950" y="3838575"/>
          <p14:tracePt t="29180" x="8743950" y="3848100"/>
          <p14:tracePt t="29185" x="8753475" y="3848100"/>
          <p14:tracePt t="29186" x="8753475" y="3856038"/>
          <p14:tracePt t="29194" x="8761413" y="3856038"/>
          <p14:tracePt t="29197" x="8770938" y="3865563"/>
          <p14:tracePt t="29200" x="8778875" y="3865563"/>
          <p14:tracePt t="29205" x="8788400" y="3865563"/>
          <p14:tracePt t="29207" x="8796338" y="3865563"/>
          <p14:tracePt t="29208" x="8796338" y="3873500"/>
          <p14:tracePt t="29210" x="8805863" y="3873500"/>
          <p14:tracePt t="29212" x="8813800" y="3873500"/>
          <p14:tracePt t="29214" x="8823325" y="3883025"/>
          <p14:tracePt t="29217" x="8831263" y="3883025"/>
          <p14:tracePt t="29218" x="8840788" y="3890963"/>
          <p14:tracePt t="29221" x="8848725" y="3890963"/>
          <p14:tracePt t="29223" x="8858250" y="3890963"/>
          <p14:tracePt t="29224" x="8866188" y="3890963"/>
          <p14:tracePt t="29227" x="8875713" y="3900488"/>
          <p14:tracePt t="29228" x="8883650" y="3900488"/>
          <p14:tracePt t="29232" x="8893175" y="3900488"/>
          <p14:tracePt t="29233" x="8901113" y="3900488"/>
          <p14:tracePt t="29235" x="8910638" y="3900488"/>
          <p14:tracePt t="29237" x="8910638" y="3908425"/>
          <p14:tracePt t="29238" x="8918575" y="3908425"/>
          <p14:tracePt t="29240" x="8928100" y="3917950"/>
          <p14:tracePt t="29245" x="8936038" y="3917950"/>
          <p14:tracePt t="29247" x="8945563" y="3917950"/>
          <p14:tracePt t="29249" x="8953500" y="3917950"/>
          <p14:tracePt t="29253" x="8963025" y="3917950"/>
          <p14:tracePt t="29255" x="8970963" y="3917950"/>
          <p14:tracePt t="29259" x="8980488" y="3917950"/>
          <p14:tracePt t="29261" x="8988425" y="3917950"/>
          <p14:tracePt t="29261" x="8988425" y="3925888"/>
          <p14:tracePt t="29266" x="8997950" y="3925888"/>
          <p14:tracePt t="29268" x="9005888" y="3925888"/>
          <p14:tracePt t="29271" x="9015413" y="3925888"/>
          <p14:tracePt t="29273" x="9015413" y="3935413"/>
          <p14:tracePt t="29278" x="9023350" y="3935413"/>
          <p14:tracePt t="29281" x="9032875" y="3935413"/>
          <p14:tracePt t="29287" x="9032875" y="3943350"/>
          <p14:tracePt t="29288" x="9040813" y="3943350"/>
          <p14:tracePt t="29291" x="9050338" y="3943350"/>
          <p14:tracePt t="29294" x="9058275" y="3943350"/>
          <p14:tracePt t="29302" x="9067800" y="3943350"/>
          <p14:tracePt t="29305" x="9075738" y="3943350"/>
          <p14:tracePt t="29310" x="9085263" y="3943350"/>
          <p14:tracePt t="29316" x="9093200" y="3943350"/>
          <p14:tracePt t="29319" x="9102725" y="3943350"/>
          <p14:tracePt t="29325" x="9110663" y="3943350"/>
          <p14:tracePt t="29334" x="9120188" y="3943350"/>
          <p14:tracePt t="29341" x="9128125" y="3943350"/>
          <p14:tracePt t="29346" x="9137650" y="3943350"/>
          <p14:tracePt t="29354" x="9145588" y="3943350"/>
          <p14:tracePt t="29360" x="9155113" y="3943350"/>
          <p14:tracePt t="29363" x="9163050" y="3943350"/>
          <p14:tracePt t="29371" x="9172575" y="3943350"/>
          <p14:tracePt t="29373" x="9180513" y="3943350"/>
          <p14:tracePt t="29376" x="9190038" y="3943350"/>
          <p14:tracePt t="29380" x="9197975" y="3943350"/>
          <p14:tracePt t="29382" x="9207500" y="3943350"/>
          <p14:tracePt t="29386" x="9215438" y="3943350"/>
          <p14:tracePt t="29388" x="9224963" y="3943350"/>
          <p14:tracePt t="29390" x="9232900" y="3943350"/>
          <p14:tracePt t="29394" x="9242425" y="3943350"/>
          <p14:tracePt t="29396" x="9250363" y="3943350"/>
          <p14:tracePt t="29399" x="9259888" y="3943350"/>
          <p14:tracePt t="29400" x="9267825" y="3935413"/>
          <p14:tracePt t="29402" x="9277350" y="3935413"/>
          <p14:tracePt t="29404" x="9285288" y="3925888"/>
          <p14:tracePt t="29405" x="9294813" y="3925888"/>
          <p14:tracePt t="29408" x="9302750" y="3925888"/>
          <p14:tracePt t="29409" x="9312275" y="3925888"/>
          <p14:tracePt t="29411" x="9320213" y="3925888"/>
          <p14:tracePt t="29412" x="9329738" y="3925888"/>
          <p14:tracePt t="29413" x="9337675" y="3925888"/>
          <p14:tracePt t="29415" x="9347200" y="3925888"/>
          <p14:tracePt t="29416" x="9355138" y="3925888"/>
          <p14:tracePt t="29418" x="9364663" y="3925888"/>
          <p14:tracePt t="29420" x="9382125" y="3925888"/>
          <p14:tracePt t="29423" x="9390063" y="3925888"/>
          <p14:tracePt t="29424" x="9399588" y="3925888"/>
          <p14:tracePt t="29425" x="9407525" y="3925888"/>
          <p14:tracePt t="29428" x="9417050" y="3925888"/>
          <p14:tracePt t="29429" x="9417050" y="3917950"/>
          <p14:tracePt t="29430" x="9424988" y="3917950"/>
          <p14:tracePt t="29432" x="9434513" y="3917950"/>
          <p14:tracePt t="29433" x="9442450" y="3917950"/>
          <p14:tracePt t="29436" x="9442450" y="3908425"/>
          <p14:tracePt t="29436" x="9451975" y="3908425"/>
          <p14:tracePt t="29438" x="9459913" y="3908425"/>
          <p14:tracePt t="29440" x="9469438" y="3908425"/>
          <p14:tracePt t="29443" x="9477375" y="3908425"/>
          <p14:tracePt t="29445" x="9486900" y="3908425"/>
          <p14:tracePt t="29450" x="9494838" y="3908425"/>
          <p14:tracePt t="29451" x="9494838" y="3900488"/>
          <p14:tracePt t="29452" x="9504363" y="3900488"/>
          <p14:tracePt t="29454" x="9512300" y="3900488"/>
          <p14:tracePt t="29462" x="9521825" y="3900488"/>
          <p14:tracePt t="29466" x="9529763" y="3900488"/>
          <p14:tracePt t="29478" x="9539288" y="3900488"/>
          <p14:tracePt t="29532" x="9539288" y="3890963"/>
          <p14:tracePt t="29543" x="9539288" y="3883025"/>
          <p14:tracePt t="29548" x="9547225" y="3883025"/>
          <p14:tracePt t="29559" x="9556750" y="3873500"/>
          <p14:tracePt t="29565" x="9556750" y="3865563"/>
          <p14:tracePt t="29570" x="9556750" y="3856038"/>
          <p14:tracePt t="29573" x="9564688" y="3848100"/>
          <p14:tracePt t="29579" x="9564688" y="3838575"/>
          <p14:tracePt t="29587" x="9574213" y="3830638"/>
          <p14:tracePt t="29591" x="9574213" y="3821113"/>
          <p14:tracePt t="29598" x="9574213" y="3813175"/>
          <p14:tracePt t="29603" x="9574213" y="3803650"/>
          <p14:tracePt t="29609" x="9582150" y="3803650"/>
          <p14:tracePt t="29616" x="9582150" y="3795713"/>
          <p14:tracePt t="29618" x="9591675" y="3795713"/>
          <p14:tracePt t="29619" x="9591675" y="3786188"/>
          <p14:tracePt t="29622" x="9591675" y="3778250"/>
          <p14:tracePt t="29628" x="9599613" y="3778250"/>
          <p14:tracePt t="29633" x="9599613" y="3768725"/>
          <p14:tracePt t="29635" x="9599613" y="3760788"/>
          <p14:tracePt t="29642" x="9609138" y="3760788"/>
          <p14:tracePt t="29643" x="9609138" y="3751263"/>
          <p14:tracePt t="29647" x="9609138" y="3743325"/>
          <p14:tracePt t="29648" x="9617075" y="3743325"/>
          <p14:tracePt t="29650" x="9617075" y="3733800"/>
          <p14:tracePt t="29655" x="9617075" y="3725863"/>
          <p14:tracePt t="29659" x="9617075" y="3716338"/>
          <p14:tracePt t="29661" x="9626600" y="3716338"/>
          <p14:tracePt t="29664" x="9626600" y="3708400"/>
          <p14:tracePt t="29665" x="9634538" y="3708400"/>
          <p14:tracePt t="29667" x="9634538" y="3698875"/>
          <p14:tracePt t="29670" x="9634538" y="3690938"/>
          <p14:tracePt t="29671" x="9644063" y="3690938"/>
          <p14:tracePt t="29676" x="9644063" y="3681413"/>
          <p14:tracePt t="29678" x="9644063" y="3673475"/>
          <p14:tracePt t="29683" x="9652000" y="3673475"/>
          <p14:tracePt t="29685" x="9652000" y="3663950"/>
          <p14:tracePt t="29686" x="9661525" y="3663950"/>
          <p14:tracePt t="29688" x="9661525" y="3656013"/>
          <p14:tracePt t="29691" x="9661525" y="3646488"/>
          <p14:tracePt t="29697" x="9669463" y="3646488"/>
          <p14:tracePt t="29701" x="9669463" y="3638550"/>
          <p14:tracePt t="29705" x="9678988" y="3638550"/>
          <p14:tracePt t="29707" x="9678988" y="3629025"/>
          <p14:tracePt t="29709" x="9686925" y="3629025"/>
          <p14:tracePt t="29940" x="9678988" y="3629025"/>
          <p14:tracePt t="29960" x="9669463" y="3629025"/>
          <p14:tracePt t="30745" x="9661525" y="3629025"/>
          <p14:tracePt t="30874" x="9652000" y="3629025"/>
          <p14:tracePt t="31305" x="9644063" y="3629025"/>
          <p14:tracePt t="31589" x="9634538" y="3629025"/>
          <p14:tracePt t="31595" x="9634538" y="3638550"/>
          <p14:tracePt t="31596" x="9626600" y="3638550"/>
          <p14:tracePt t="31631" x="9626600" y="3646488"/>
          <p14:tracePt t="31792" x="9617075" y="3646488"/>
          <p14:tracePt t="31801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0CEAD4A-87D0-35FD-AB75-FC91F9BF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Dotazovací jazyk</a:t>
            </a:r>
          </a:p>
        </p:txBody>
      </p:sp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6D99DC8F-67B7-716F-B5D8-3D217C9A6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1893" y="1117840"/>
            <a:ext cx="2656884" cy="418619"/>
          </a:xfrm>
          <a:prstGeom prst="rect">
            <a:avLst/>
          </a:prstGeom>
        </p:spPr>
      </p:pic>
      <p:pic>
        <p:nvPicPr>
          <p:cNvPr id="15" name="Zástupný obsah 11" descr="Obsah obrázku text&#10;&#10;Popis byl vytvořen automaticky">
            <a:extLst>
              <a:ext uri="{FF2B5EF4-FFF2-40B4-BE49-F238E27FC236}">
                <a16:creationId xmlns:a16="http://schemas.microsoft.com/office/drawing/2014/main" id="{08147C24-616C-E582-F3FA-E12A025F6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4631" t="11896" r="4673" b="11821"/>
          <a:stretch/>
        </p:blipFill>
        <p:spPr>
          <a:xfrm>
            <a:off x="444143" y="2662178"/>
            <a:ext cx="11303713" cy="3877518"/>
          </a:xfrm>
          <a:prstGeom prst="rect">
            <a:avLst/>
          </a:prstGeom>
        </p:spPr>
      </p:pic>
      <p:pic>
        <p:nvPicPr>
          <p:cNvPr id="24" name="Zvuk 23">
            <a:hlinkClick r:id="" action="ppaction://media"/>
            <a:extLst>
              <a:ext uri="{FF2B5EF4-FFF2-40B4-BE49-F238E27FC236}">
                <a16:creationId xmlns:a16="http://schemas.microsoft.com/office/drawing/2014/main" id="{1465747E-B5EF-F848-B257-792689C80C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8663310"/>
      </p:ext>
    </p:extLst>
  </p:cSld>
  <p:clrMapOvr>
    <a:masterClrMapping/>
  </p:clrMapOvr>
  <p:transition spd="slow" advTm="3735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3">
            <a:extLst>
              <a:ext uri="{FF2B5EF4-FFF2-40B4-BE49-F238E27FC236}">
                <a16:creationId xmlns:a16="http://schemas.microsoft.com/office/drawing/2014/main" id="{8CC5A844-41F3-3FFC-D764-5F3CD00B8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Definice schématu</a:t>
            </a:r>
          </a:p>
        </p:txBody>
      </p:sp>
      <p:pic>
        <p:nvPicPr>
          <p:cNvPr id="11" name="Obrázek 10" descr="Obsah obrázku text&#10;&#10;Popis byl vytvořen automaticky">
            <a:extLst>
              <a:ext uri="{FF2B5EF4-FFF2-40B4-BE49-F238E27FC236}">
                <a16:creationId xmlns:a16="http://schemas.microsoft.com/office/drawing/2014/main" id="{777DF7E4-9542-E994-6D98-05CFB8BCB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2968" y="1807954"/>
            <a:ext cx="12437935" cy="5381179"/>
          </a:xfrm>
          <a:prstGeom prst="rect">
            <a:avLst/>
          </a:prstGeom>
        </p:spPr>
      </p:pic>
      <p:pic>
        <p:nvPicPr>
          <p:cNvPr id="16" name="Zvuk 15">
            <a:hlinkClick r:id="" action="ppaction://media"/>
            <a:extLst>
              <a:ext uri="{FF2B5EF4-FFF2-40B4-BE49-F238E27FC236}">
                <a16:creationId xmlns:a16="http://schemas.microsoft.com/office/drawing/2014/main" id="{F146B9BE-484C-3C34-8A82-F93E25E8AC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68953178"/>
      </p:ext>
    </p:extLst>
  </p:cSld>
  <p:clrMapOvr>
    <a:masterClrMapping/>
  </p:clrMapOvr>
  <p:transition spd="slow" advTm="3182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89" x="2722563" y="3114675"/>
          <p14:tracePt t="6652" x="2722563" y="3124200"/>
          <p14:tracePt t="6664" x="2732088" y="3124200"/>
          <p14:tracePt t="6673" x="2740025" y="3124200"/>
          <p14:tracePt t="6697" x="2749550" y="3124200"/>
          <p14:tracePt t="6702" x="2749550" y="3132138"/>
          <p14:tracePt t="6708" x="2757488" y="3132138"/>
          <p14:tracePt t="6711" x="2767013" y="3132138"/>
          <p14:tracePt t="6720" x="2774950" y="3132138"/>
          <p14:tracePt t="6723" x="2784475" y="3132138"/>
          <p14:tracePt t="6725" x="2792413" y="3132138"/>
          <p14:tracePt t="6730" x="2801938" y="3132138"/>
          <p14:tracePt t="6732" x="2809875" y="3132138"/>
          <p14:tracePt t="6736" x="2819400" y="3132138"/>
          <p14:tracePt t="6737" x="2827338" y="3132138"/>
          <p14:tracePt t="6739" x="2836863" y="3132138"/>
          <p14:tracePt t="6742" x="2844800" y="3132138"/>
          <p14:tracePt t="6743" x="2854325" y="3132138"/>
          <p14:tracePt t="6745" x="2854325" y="3141663"/>
          <p14:tracePt t="6746" x="2862263" y="3141663"/>
          <p14:tracePt t="6747" x="2871788" y="3141663"/>
          <p14:tracePt t="6750" x="2879725" y="3141663"/>
          <p14:tracePt t="6751" x="2889250" y="3141663"/>
          <p14:tracePt t="6752" x="2897188" y="3141663"/>
          <p14:tracePt t="6754" x="2906713" y="3141663"/>
          <p14:tracePt t="6755" x="2914650" y="3141663"/>
          <p14:tracePt t="6757" x="2924175" y="3141663"/>
          <p14:tracePt t="6758" x="2932113" y="3141663"/>
          <p14:tracePt t="6759" x="2941638" y="3141663"/>
          <p14:tracePt t="6761" x="2949575" y="3141663"/>
          <p14:tracePt t="6762" x="2959100" y="3141663"/>
          <p14:tracePt t="6764" x="2967038" y="3141663"/>
          <p14:tracePt t="6765" x="2976563" y="3141663"/>
          <p14:tracePt t="6766" x="2984500" y="3141663"/>
          <p14:tracePt t="6768" x="2994025" y="3141663"/>
          <p14:tracePt t="6769" x="3001963" y="3141663"/>
          <p14:tracePt t="6771" x="3011488" y="3141663"/>
          <p14:tracePt t="6772" x="3019425" y="3141663"/>
          <p14:tracePt t="6773" x="3028950" y="3141663"/>
          <p14:tracePt t="6775" x="3036888" y="3141663"/>
          <p14:tracePt t="6776" x="3046413" y="3141663"/>
          <p14:tracePt t="6778" x="3054350" y="3141663"/>
          <p14:tracePt t="6779" x="3063875" y="3141663"/>
          <p14:tracePt t="6780" x="3071813" y="3141663"/>
          <p14:tracePt t="6783" x="3081338" y="3141663"/>
          <p14:tracePt t="6784" x="3089275" y="3141663"/>
          <p14:tracePt t="6788" x="3106738" y="3149600"/>
          <p14:tracePt t="6790" x="3116263" y="3149600"/>
          <p14:tracePt t="6794" x="3124200" y="3149600"/>
          <p14:tracePt t="6795" x="3133725" y="3149600"/>
          <p14:tracePt t="6797" x="3133725" y="3159125"/>
          <p14:tracePt t="6799" x="3141663" y="3159125"/>
          <p14:tracePt t="6801" x="3151188" y="3159125"/>
          <p14:tracePt t="6806" x="3159125" y="3159125"/>
          <p14:tracePt t="6809" x="3168650" y="3159125"/>
          <p14:tracePt t="6811" x="3176588" y="3159125"/>
          <p14:tracePt t="6815" x="3186113" y="3159125"/>
          <p14:tracePt t="6818" x="3194050" y="3159125"/>
          <p14:tracePt t="6822" x="3203575" y="3159125"/>
          <p14:tracePt t="6824" x="3211513" y="3159125"/>
          <p14:tracePt t="6827" x="3221038" y="3159125"/>
          <p14:tracePt t="6832" x="3228975" y="3159125"/>
          <p14:tracePt t="6834" x="3238500" y="3159125"/>
          <p14:tracePt t="6838" x="3246438" y="3159125"/>
          <p14:tracePt t="6840" x="3255963" y="3159125"/>
          <p14:tracePt t="6842" x="3263900" y="3159125"/>
          <p14:tracePt t="6846" x="3273425" y="3159125"/>
          <p14:tracePt t="6848" x="3281363" y="3159125"/>
          <p14:tracePt t="6852" x="3290888" y="3159125"/>
          <p14:tracePt t="6854" x="3298825" y="3159125"/>
          <p14:tracePt t="6856" x="3308350" y="3159125"/>
          <p14:tracePt t="6860" x="3316288" y="3159125"/>
          <p14:tracePt t="6862" x="3325813" y="3159125"/>
          <p14:tracePt t="6866" x="3333750" y="3159125"/>
          <p14:tracePt t="6868" x="3343275" y="3159125"/>
          <p14:tracePt t="6869" x="3351213" y="3159125"/>
          <p14:tracePt t="6874" x="3360738" y="3159125"/>
          <p14:tracePt t="6877" x="3368675" y="3159125"/>
          <p14:tracePt t="6880" x="3378200" y="3159125"/>
          <p14:tracePt t="6886" x="3386138" y="3159125"/>
          <p14:tracePt t="6887" x="3395663" y="3159125"/>
          <p14:tracePt t="6891" x="3403600" y="3159125"/>
          <p14:tracePt t="6896" x="3413125" y="3159125"/>
          <p14:tracePt t="6897" x="3413125" y="3149600"/>
          <p14:tracePt t="6899" x="3421063" y="3149600"/>
          <p14:tracePt t="6901" x="3430588" y="3149600"/>
          <p14:tracePt t="6907" x="3438525" y="3149600"/>
          <p14:tracePt t="6908" x="3448050" y="3149600"/>
          <p14:tracePt t="6910" x="3455988" y="3149600"/>
          <p14:tracePt t="6911" x="3455988" y="3141663"/>
          <p14:tracePt t="6915" x="3465513" y="3141663"/>
          <p14:tracePt t="6917" x="3473450" y="3141663"/>
          <p14:tracePt t="6921" x="3482975" y="3141663"/>
          <p14:tracePt t="6924" x="3490913" y="3141663"/>
          <p14:tracePt t="6925" x="3498850" y="3141663"/>
          <p14:tracePt t="6928" x="3508375" y="3141663"/>
          <p14:tracePt t="6932" x="3516313" y="3141663"/>
          <p14:tracePt t="6935" x="3525838" y="3141663"/>
          <p14:tracePt t="6936" x="3533775" y="3141663"/>
          <p14:tracePt t="6939" x="3533775" y="3132138"/>
          <p14:tracePt t="6940" x="3543300" y="3132138"/>
          <p14:tracePt t="6943" x="3551238" y="3132138"/>
          <p14:tracePt t="6945" x="3560763" y="3132138"/>
          <p14:tracePt t="6950" x="3568700" y="3132138"/>
          <p14:tracePt t="6952" x="3578225" y="3132138"/>
          <p14:tracePt t="6954" x="3586163" y="3132138"/>
          <p14:tracePt t="6961" x="3595688" y="3132138"/>
          <p14:tracePt t="6963" x="3603625" y="3132138"/>
          <p14:tracePt t="6970" x="3613150" y="3132138"/>
          <p14:tracePt t="6973" x="3630613" y="3132138"/>
          <p14:tracePt t="6979" x="3638550" y="3132138"/>
          <p14:tracePt t="6980" x="3648075" y="3132138"/>
          <p14:tracePt t="6984" x="3656013" y="3132138"/>
          <p14:tracePt t="6987" x="3665538" y="3132138"/>
          <p14:tracePt t="6988" x="3673475" y="3132138"/>
          <p14:tracePt t="6989" x="3673475" y="3141663"/>
          <p14:tracePt t="6992" x="3683000" y="3141663"/>
          <p14:tracePt t="6993" x="3690938" y="3141663"/>
          <p14:tracePt t="6996" x="3700463" y="3141663"/>
          <p14:tracePt t="6997" x="3708400" y="3141663"/>
          <p14:tracePt t="7000" x="3717925" y="3141663"/>
          <p14:tracePt t="7001" x="3725863" y="3141663"/>
          <p14:tracePt t="7002" x="3735388" y="3141663"/>
          <p14:tracePt t="7004" x="3743325" y="3141663"/>
          <p14:tracePt t="7005" x="3752850" y="3149600"/>
          <p14:tracePt t="7008" x="3760788" y="3149600"/>
          <p14:tracePt t="7009" x="3770313" y="3149600"/>
          <p14:tracePt t="7010" x="3778250" y="3149600"/>
          <p14:tracePt t="7012" x="3787775" y="3149600"/>
          <p14:tracePt t="7013" x="3795713" y="3159125"/>
          <p14:tracePt t="7015" x="3805238" y="3159125"/>
          <p14:tracePt t="7017" x="3813175" y="3159125"/>
          <p14:tracePt t="7018" x="3822700" y="3159125"/>
          <p14:tracePt t="7020" x="3830638" y="3159125"/>
          <p14:tracePt t="7021" x="3840163" y="3159125"/>
          <p14:tracePt t="7023" x="3848100" y="3159125"/>
          <p14:tracePt t="7024" x="3857625" y="3159125"/>
          <p14:tracePt t="7025" x="3865563" y="3159125"/>
          <p14:tracePt t="7026" x="3875088" y="3159125"/>
          <p14:tracePt t="7027" x="3883025" y="3159125"/>
          <p14:tracePt t="7029" x="3892550" y="3159125"/>
          <p14:tracePt t="7030" x="3900488" y="3159125"/>
          <p14:tracePt t="7031" x="3910013" y="3159125"/>
          <p14:tracePt t="7033" x="3917950" y="3159125"/>
          <p14:tracePt t="7034" x="3927475" y="3159125"/>
          <p14:tracePt t="7036" x="3944938" y="3159125"/>
          <p14:tracePt t="7037" x="3952875" y="3159125"/>
          <p14:tracePt t="7039" x="3962400" y="3159125"/>
          <p14:tracePt t="7040" x="3970338" y="3159125"/>
          <p14:tracePt t="7041" x="3979863" y="3159125"/>
          <p14:tracePt t="7042" x="3987800" y="3159125"/>
          <p14:tracePt t="7043" x="3997325" y="3159125"/>
          <p14:tracePt t="7045" x="4005263" y="3159125"/>
          <p14:tracePt t="7046" x="4014788" y="3159125"/>
          <p14:tracePt t="7047" x="4022725" y="3159125"/>
          <p14:tracePt t="7048" x="4032250" y="3159125"/>
          <p14:tracePt t="7049" x="4040188" y="3159125"/>
          <p14:tracePt t="7050" x="4049713" y="3159125"/>
          <p14:tracePt t="7052" x="4057650" y="3159125"/>
          <p14:tracePt t="7053" x="4067175" y="3159125"/>
          <p14:tracePt t="7055" x="4075113" y="3159125"/>
          <p14:tracePt t="7056" x="4084638" y="3159125"/>
          <p14:tracePt t="7057" x="4092575" y="3159125"/>
          <p14:tracePt t="7059" x="4102100" y="3159125"/>
          <p14:tracePt t="7060" x="4110038" y="3159125"/>
          <p14:tracePt t="7062" x="4119563" y="3159125"/>
          <p14:tracePt t="7063" x="4127500" y="3159125"/>
          <p14:tracePt t="7067" x="4144963" y="3159125"/>
          <p14:tracePt t="7068" x="4154488" y="3159125"/>
          <p14:tracePt t="7070" x="4162425" y="3159125"/>
          <p14:tracePt t="7071" x="4171950" y="3159125"/>
          <p14:tracePt t="7073" x="4179888" y="3159125"/>
          <p14:tracePt t="7075" x="4189413" y="3159125"/>
          <p14:tracePt t="7076" x="4197350" y="3159125"/>
          <p14:tracePt t="7078" x="4206875" y="3159125"/>
          <p14:tracePt t="7079" x="4214813" y="3159125"/>
          <p14:tracePt t="7081" x="4224338" y="3159125"/>
          <p14:tracePt t="7083" x="4232275" y="3159125"/>
          <p14:tracePt t="7084" x="4241800" y="3159125"/>
          <p14:tracePt t="7086" x="4249738" y="3159125"/>
          <p14:tracePt t="7088" x="4259263" y="3167063"/>
          <p14:tracePt t="7090" x="4267200" y="3167063"/>
          <p14:tracePt t="7093" x="4276725" y="3167063"/>
          <p14:tracePt t="7094" x="4284663" y="3167063"/>
          <p14:tracePt t="7098" x="4302125" y="3167063"/>
          <p14:tracePt t="7101" x="4311650" y="3167063"/>
          <p14:tracePt t="7102" x="4319588" y="3167063"/>
          <p14:tracePt t="7103" x="4329113" y="3167063"/>
          <p14:tracePt t="7104" x="4329113" y="3176588"/>
          <p14:tracePt t="7106" x="4337050" y="3176588"/>
          <p14:tracePt t="7107" x="4346575" y="3176588"/>
          <p14:tracePt t="7110" x="4354513" y="3176588"/>
          <p14:tracePt t="7111" x="4364038" y="3176588"/>
          <p14:tracePt t="7112" x="4371975" y="3176588"/>
          <p14:tracePt t="7115" x="4381500" y="3176588"/>
          <p14:tracePt t="7116" x="4389438" y="3176588"/>
          <p14:tracePt t="7119" x="4398963" y="3176588"/>
          <p14:tracePt t="7120" x="4406900" y="3176588"/>
          <p14:tracePt t="7121" x="4416425" y="3176588"/>
          <p14:tracePt t="7123" x="4424363" y="3176588"/>
          <p14:tracePt t="7124" x="4433888" y="3176588"/>
          <p14:tracePt t="7126" x="4441825" y="3176588"/>
          <p14:tracePt t="7127" x="4451350" y="3176588"/>
          <p14:tracePt t="7128" x="4459288" y="3176588"/>
          <p14:tracePt t="7130" x="4468813" y="3176588"/>
          <p14:tracePt t="7131" x="4476750" y="3184525"/>
          <p14:tracePt t="7134" x="4486275" y="3184525"/>
          <p14:tracePt t="7135" x="4494213" y="3184525"/>
          <p14:tracePt t="7136" x="4503738" y="3184525"/>
          <p14:tracePt t="7138" x="4511675" y="3184525"/>
          <p14:tracePt t="7139" x="4521200" y="3184525"/>
          <p14:tracePt t="7141" x="4529138" y="3184525"/>
          <p14:tracePt t="7142" x="4538663" y="3184525"/>
          <p14:tracePt t="7143" x="4546600" y="3184525"/>
          <p14:tracePt t="7156" x="4633913" y="3184525"/>
          <p14:tracePt t="7157" x="4643438" y="3184525"/>
          <p14:tracePt t="7158" x="4651375" y="3184525"/>
          <p14:tracePt t="7161" x="4660900" y="3184525"/>
          <p14:tracePt t="7162" x="4678363" y="3184525"/>
          <p14:tracePt t="7164" x="4686300" y="3184525"/>
          <p14:tracePt t="7166" x="4695825" y="3184525"/>
          <p14:tracePt t="7167" x="4713288" y="3184525"/>
          <p14:tracePt t="7169" x="4721225" y="3184525"/>
          <p14:tracePt t="7171" x="4730750" y="3184525"/>
          <p14:tracePt t="7172" x="4738688" y="3184525"/>
          <p14:tracePt t="7174" x="4748213" y="3184525"/>
          <p14:tracePt t="7175" x="4756150" y="3184525"/>
          <p14:tracePt t="7177" x="4765675" y="3184525"/>
          <p14:tracePt t="7178" x="4773613" y="3184525"/>
          <p14:tracePt t="7180" x="4783138" y="3184525"/>
          <p14:tracePt t="7181" x="4791075" y="3184525"/>
          <p14:tracePt t="7183" x="4800600" y="3184525"/>
          <p14:tracePt t="7185" x="4808538" y="3184525"/>
          <p14:tracePt t="7186" x="4818063" y="3184525"/>
          <p14:tracePt t="7189" x="4826000" y="3184525"/>
          <p14:tracePt t="7190" x="4843463" y="3184525"/>
          <p14:tracePt t="7194" x="4852988" y="3184525"/>
          <p14:tracePt t="7195" x="4860925" y="3184525"/>
          <p14:tracePt t="7196" x="4870450" y="3184525"/>
          <p14:tracePt t="7200" x="4878388" y="3184525"/>
          <p14:tracePt t="7201" x="4887913" y="3184525"/>
          <p14:tracePt t="7203" x="4895850" y="3184525"/>
          <p14:tracePt t="7207" x="4905375" y="3184525"/>
          <p14:tracePt t="7208" x="4913313" y="3184525"/>
          <p14:tracePt t="7210" x="4922838" y="3184525"/>
          <p14:tracePt t="7214" x="4930775" y="3184525"/>
          <p14:tracePt t="7220" x="4940300" y="3184525"/>
          <p14:tracePt t="7223" x="4948238" y="3184525"/>
          <p14:tracePt t="7232" x="4957763" y="3184525"/>
          <p14:tracePt t="7236" x="4965700" y="3184525"/>
          <p14:tracePt t="7240" x="4975225" y="3184525"/>
          <p14:tracePt t="7264" x="4983163" y="3184525"/>
          <p14:tracePt t="7266" x="4992688" y="3184525"/>
          <p14:tracePt t="7275" x="5000625" y="3184525"/>
          <p14:tracePt t="7279" x="5010150" y="3184525"/>
          <p14:tracePt t="7280" x="5018088" y="3184525"/>
          <p14:tracePt t="7285" x="5027613" y="3184525"/>
          <p14:tracePt t="7288" x="5035550" y="3184525"/>
          <p14:tracePt t="7290" x="5045075" y="3184525"/>
          <p14:tracePt t="7293" x="5053013" y="3184525"/>
          <p14:tracePt t="7294" x="5062538" y="3184525"/>
          <p14:tracePt t="7297" x="5070475" y="3184525"/>
          <p14:tracePt t="7299" x="5080000" y="3184525"/>
          <p14:tracePt t="7301" x="5080000" y="3176588"/>
          <p14:tracePt t="7302" x="5087938" y="3176588"/>
          <p14:tracePt t="7304" x="5097463" y="3176588"/>
          <p14:tracePt t="7305" x="5105400" y="3176588"/>
          <p14:tracePt t="7308" x="5114925" y="3176588"/>
          <p14:tracePt t="7309" x="5122863" y="3176588"/>
          <p14:tracePt t="7313" x="5132388" y="3176588"/>
          <p14:tracePt t="7314" x="5140325" y="3167063"/>
          <p14:tracePt t="7315" x="5149850" y="3167063"/>
          <p14:tracePt t="7320" x="5157788" y="3167063"/>
          <p14:tracePt t="7320" x="5167313" y="3167063"/>
          <p14:tracePt t="7323" x="5175250" y="3167063"/>
          <p14:tracePt t="7325" x="5184775" y="3167063"/>
          <p14:tracePt t="7326" x="5192713" y="3167063"/>
          <p14:tracePt t="7329" x="5202238" y="3167063"/>
          <p14:tracePt t="7332" x="5210175" y="3167063"/>
          <p14:tracePt t="7334" x="5219700" y="3167063"/>
          <p14:tracePt t="7336" x="5227638" y="3167063"/>
          <p14:tracePt t="7340" x="5235575" y="3167063"/>
          <p14:tracePt t="7341" x="5245100" y="3167063"/>
          <p14:tracePt t="7343" x="5253038" y="3167063"/>
          <p14:tracePt t="7348" x="5262563" y="3167063"/>
          <p14:tracePt t="7349" x="5270500" y="3167063"/>
          <p14:tracePt t="7353" x="5280025" y="3167063"/>
          <p14:tracePt t="7356" x="5287963" y="3167063"/>
          <p14:tracePt t="7357" x="5297488" y="3167063"/>
          <p14:tracePt t="7362" x="5305425" y="3167063"/>
          <p14:tracePt t="7365" x="5314950" y="3167063"/>
          <p14:tracePt t="7369" x="5322888" y="3167063"/>
          <p14:tracePt t="7371" x="5332413" y="3167063"/>
          <p14:tracePt t="7376" x="5340350" y="3167063"/>
          <p14:tracePt t="7380" x="5349875" y="3167063"/>
          <p14:tracePt t="7386" x="5357813" y="3167063"/>
          <p14:tracePt t="7399" x="5367338" y="3167063"/>
          <p14:tracePt t="7401" x="5375275" y="3167063"/>
          <p14:tracePt t="7407" x="5384800" y="3167063"/>
          <p14:tracePt t="7434" x="5392738" y="3167063"/>
          <p14:tracePt t="7437" x="5402263" y="3167063"/>
          <p14:tracePt t="7460" x="5410200" y="3167063"/>
          <p14:tracePt t="7480" x="5419725" y="3167063"/>
          <p14:tracePt t="7505" x="5427663" y="3167063"/>
          <p14:tracePt t="7522" x="5437188" y="3167063"/>
          <p14:tracePt t="7525" x="5445125" y="3167063"/>
          <p14:tracePt t="7530" x="5454650" y="3167063"/>
          <p14:tracePt t="7532" x="5462588" y="3167063"/>
          <p14:tracePt t="7535" x="5472113" y="3167063"/>
          <p14:tracePt t="7540" x="5480050" y="3167063"/>
          <p14:tracePt t="7541" x="5489575" y="3167063"/>
          <p14:tracePt t="7545" x="5497513" y="3167063"/>
          <p14:tracePt t="7547" x="5507038" y="3167063"/>
          <p14:tracePt t="7551" x="5514975" y="3167063"/>
          <p14:tracePt t="7553" x="5524500" y="3167063"/>
          <p14:tracePt t="7556" x="5532438" y="3167063"/>
          <p14:tracePt t="7561" x="5541963" y="3167063"/>
          <p14:tracePt t="7563" x="5549900" y="3167063"/>
          <p14:tracePt t="7569" x="5559425" y="3167063"/>
          <p14:tracePt t="7572" x="5567363" y="3167063"/>
          <p14:tracePt t="7574" x="5567363" y="3159125"/>
          <p14:tracePt t="7575" x="5576888" y="3159125"/>
          <p14:tracePt t="7583" x="5584825" y="3159125"/>
          <p14:tracePt t="7590" x="5594350" y="3159125"/>
          <p14:tracePt t="7600" x="5602288" y="3159125"/>
          <p14:tracePt t="7617" x="5611813" y="3159125"/>
          <p14:tracePt t="8341" x="0" y="0"/>
        </p14:tracePtLst>
        <p14:tracePtLst>
          <p14:tracePt t="9636" x="2932113" y="5689600"/>
          <p14:tracePt t="9863" x="2941638" y="5689600"/>
          <p14:tracePt t="9873" x="2949575" y="5689600"/>
          <p14:tracePt t="9883" x="2959100" y="5689600"/>
          <p14:tracePt t="9889" x="2959100" y="5697538"/>
          <p14:tracePt t="9893" x="2967038" y="5697538"/>
          <p14:tracePt t="9897" x="2976563" y="5697538"/>
          <p14:tracePt t="9902" x="2984500" y="5697538"/>
          <p14:tracePt t="9912" x="2984500" y="5707063"/>
          <p14:tracePt t="9913" x="2994025" y="5707063"/>
          <p14:tracePt t="9916" x="3001963" y="5707063"/>
          <p14:tracePt t="9922" x="3011488" y="5707063"/>
          <p14:tracePt t="9925" x="3019425" y="5707063"/>
          <p14:tracePt t="9926" x="3028950" y="5707063"/>
          <p14:tracePt t="9930" x="3036888" y="5707063"/>
          <p14:tracePt t="9932" x="3046413" y="5707063"/>
          <p14:tracePt t="9935" x="3054350" y="5707063"/>
          <p14:tracePt t="9937" x="3063875" y="5707063"/>
          <p14:tracePt t="9939" x="3071813" y="5707063"/>
          <p14:tracePt t="9942" x="3081338" y="5707063"/>
          <p14:tracePt t="9944" x="3089275" y="5707063"/>
          <p14:tracePt t="9948" x="3098800" y="5707063"/>
          <p14:tracePt t="9950" x="3106738" y="5707063"/>
          <p14:tracePt t="9952" x="3116263" y="5707063"/>
          <p14:tracePt t="9955" x="3116263" y="5715000"/>
          <p14:tracePt t="9956" x="3124200" y="5715000"/>
          <p14:tracePt t="9958" x="3133725" y="5715000"/>
          <p14:tracePt t="9962" x="3141663" y="5715000"/>
          <p14:tracePt t="9964" x="3151188" y="5715000"/>
          <p14:tracePt t="9966" x="3159125" y="5715000"/>
          <p14:tracePt t="9967" x="3159125" y="5722938"/>
          <p14:tracePt t="9971" x="3168650" y="5722938"/>
          <p14:tracePt t="9973" x="3176588" y="5722938"/>
          <p14:tracePt t="9979" x="3186113" y="5722938"/>
          <p14:tracePt t="9981" x="3194050" y="5722938"/>
          <p14:tracePt t="9984" x="3203575" y="5722938"/>
          <p14:tracePt t="9990" x="3211513" y="5732463"/>
          <p14:tracePt t="9993" x="3221038" y="5732463"/>
          <p14:tracePt t="9998" x="3228975" y="5732463"/>
          <p14:tracePt t="10002" x="3238500" y="5732463"/>
          <p14:tracePt t="10007" x="3246438" y="5732463"/>
          <p14:tracePt t="10012" x="3255963" y="5732463"/>
          <p14:tracePt t="10019" x="3263900" y="5732463"/>
          <p14:tracePt t="10038" x="3273425" y="5732463"/>
          <p14:tracePt t="10085" x="3281363" y="5732463"/>
          <p14:tracePt t="10104" x="3290888" y="5732463"/>
          <p14:tracePt t="10109" x="3298825" y="5732463"/>
          <p14:tracePt t="10114" x="3308350" y="5732463"/>
          <p14:tracePt t="10123" x="3316288" y="5732463"/>
          <p14:tracePt t="10125" x="3325813" y="5732463"/>
          <p14:tracePt t="10132" x="3333750" y="5732463"/>
          <p14:tracePt t="10138" x="3343275" y="5732463"/>
          <p14:tracePt t="10140" x="3351213" y="5732463"/>
          <p14:tracePt t="10146" x="3360738" y="5732463"/>
          <p14:tracePt t="10151" x="3368675" y="5732463"/>
          <p14:tracePt t="10159" x="3378200" y="5732463"/>
          <p14:tracePt t="10162" x="3386138" y="5732463"/>
          <p14:tracePt t="10167" x="3395663" y="5732463"/>
          <p14:tracePt t="10173" x="3403600" y="5732463"/>
          <p14:tracePt t="10176" x="3413125" y="5732463"/>
          <p14:tracePt t="10183" x="3421063" y="5732463"/>
          <p14:tracePt t="10185" x="3430588" y="5732463"/>
          <p14:tracePt t="10188" x="3438525" y="5732463"/>
          <p14:tracePt t="10195" x="3448050" y="5732463"/>
          <p14:tracePt t="10198" x="3455988" y="5732463"/>
          <p14:tracePt t="10207" x="3465513" y="5732463"/>
          <p14:tracePt t="10211" x="3473450" y="5732463"/>
          <p14:tracePt t="10215" x="3482975" y="5732463"/>
          <p14:tracePt t="10244" x="3490913" y="5732463"/>
          <p14:tracePt t="10253" x="3498850" y="5732463"/>
          <p14:tracePt t="10266" x="3508375" y="5732463"/>
          <p14:tracePt t="10272" x="3516313" y="5732463"/>
          <p14:tracePt t="10277" x="3525838" y="5732463"/>
          <p14:tracePt t="10280" x="3533775" y="5732463"/>
          <p14:tracePt t="10283" x="3543300" y="5732463"/>
          <p14:tracePt t="10285" x="3543300" y="5722938"/>
          <p14:tracePt t="10288" x="3551238" y="5722938"/>
          <p14:tracePt t="10292" x="3560763" y="5722938"/>
          <p14:tracePt t="10297" x="3568700" y="5722938"/>
          <p14:tracePt t="10300" x="3578225" y="5722938"/>
          <p14:tracePt t="10303" x="3586163" y="5722938"/>
          <p14:tracePt t="10309" x="3595688" y="5722938"/>
          <p14:tracePt t="10312" x="3603625" y="5722938"/>
          <p14:tracePt t="10320" x="3613150" y="5722938"/>
          <p14:tracePt t="10327" x="3621088" y="5722938"/>
          <p14:tracePt t="10331" x="3630613" y="5722938"/>
          <p14:tracePt t="10339" x="3638550" y="5722938"/>
          <p14:tracePt t="10348" x="3648075" y="5722938"/>
          <p14:tracePt t="10358" x="3656013" y="5722938"/>
          <p14:tracePt t="10366" x="3665538" y="5722938"/>
          <p14:tracePt t="10374" x="3673475" y="5722938"/>
          <p14:tracePt t="10386" x="3683000" y="5722938"/>
          <p14:tracePt t="10391" x="3690938" y="5732463"/>
          <p14:tracePt t="10400" x="3700463" y="5732463"/>
          <p14:tracePt t="10403" x="3708400" y="5732463"/>
          <p14:tracePt t="10407" x="3717925" y="5732463"/>
          <p14:tracePt t="10412" x="3725863" y="5732463"/>
          <p14:tracePt t="10415" x="3735388" y="5732463"/>
          <p14:tracePt t="10418" x="3735388" y="5740400"/>
          <p14:tracePt t="10420" x="3743325" y="5740400"/>
          <p14:tracePt t="10422" x="3752850" y="5740400"/>
          <p14:tracePt t="10424" x="3760788" y="5740400"/>
          <p14:tracePt t="10430" x="3770313" y="5740400"/>
          <p14:tracePt t="10433" x="3778250" y="5749925"/>
          <p14:tracePt t="10437" x="3787775" y="5749925"/>
          <p14:tracePt t="10440" x="3795713" y="5749925"/>
          <p14:tracePt t="10445" x="3805238" y="5749925"/>
          <p14:tracePt t="10447" x="3813175" y="5749925"/>
          <p14:tracePt t="10449" x="3822700" y="5749925"/>
          <p14:tracePt t="10455" x="3830638" y="5749925"/>
          <p14:tracePt t="10456" x="3840163" y="5749925"/>
          <p14:tracePt t="10458" x="3840163" y="5757863"/>
          <p14:tracePt t="10461" x="3848100" y="5757863"/>
          <p14:tracePt t="10464" x="3857625" y="5757863"/>
          <p14:tracePt t="10467" x="3865563" y="5757863"/>
          <p14:tracePt t="10472" x="3875088" y="5757863"/>
          <p14:tracePt t="10475" x="3883025" y="5757863"/>
          <p14:tracePt t="10481" x="3892550" y="5757863"/>
          <p14:tracePt t="10484" x="3900488" y="5757863"/>
          <p14:tracePt t="10486" x="3910013" y="5757863"/>
          <p14:tracePt t="10492" x="3917950" y="5757863"/>
          <p14:tracePt t="10495" x="3927475" y="5757863"/>
          <p14:tracePt t="10499" x="3935413" y="5757863"/>
          <p14:tracePt t="10502" x="3944938" y="5757863"/>
          <p14:tracePt t="10505" x="3952875" y="5757863"/>
          <p14:tracePt t="10509" x="3962400" y="5757863"/>
          <p14:tracePt t="10512" x="3970338" y="5757863"/>
          <p14:tracePt t="10514" x="3970338" y="5767388"/>
          <p14:tracePt t="10518" x="3979863" y="5767388"/>
          <p14:tracePt t="10520" x="3987800" y="5767388"/>
          <p14:tracePt t="10524" x="3997325" y="5767388"/>
          <p14:tracePt t="10532" x="4005263" y="5767388"/>
          <p14:tracePt t="10535" x="4014788" y="5767388"/>
          <p14:tracePt t="10550" x="4022725" y="5767388"/>
          <p14:tracePt t="10552" x="4032250" y="5767388"/>
          <p14:tracePt t="10555" x="4040188" y="5767388"/>
          <p14:tracePt t="10561" x="4049713" y="5767388"/>
          <p14:tracePt t="10564" x="4057650" y="5767388"/>
          <p14:tracePt t="10568" x="4067175" y="5767388"/>
          <p14:tracePt t="10570" x="4075113" y="5767388"/>
          <p14:tracePt t="10575" x="4084638" y="5767388"/>
          <p14:tracePt t="10576" x="4092575" y="5767388"/>
          <p14:tracePt t="10578" x="4102100" y="5767388"/>
          <p14:tracePt t="10582" x="4110038" y="5767388"/>
          <p14:tracePt t="10583" x="4119563" y="5767388"/>
          <p14:tracePt t="10586" x="4127500" y="5767388"/>
          <p14:tracePt t="10588" x="4137025" y="5767388"/>
          <p14:tracePt t="10590" x="4144963" y="5767388"/>
          <p14:tracePt t="10592" x="4154488" y="5767388"/>
          <p14:tracePt t="10594" x="4162425" y="5767388"/>
          <p14:tracePt t="10596" x="4171950" y="5767388"/>
          <p14:tracePt t="10598" x="4179888" y="5767388"/>
          <p14:tracePt t="10599" x="4189413" y="5767388"/>
          <p14:tracePt t="10601" x="4197350" y="5767388"/>
          <p14:tracePt t="10603" x="4206875" y="5767388"/>
          <p14:tracePt t="10605" x="4214813" y="5767388"/>
          <p14:tracePt t="10606" x="4224338" y="5767388"/>
          <p14:tracePt t="10609" x="4232275" y="5767388"/>
          <p14:tracePt t="10610" x="4241800" y="5767388"/>
          <p14:tracePt t="10611" x="4249738" y="5767388"/>
          <p14:tracePt t="10614" x="4259263" y="5767388"/>
          <p14:tracePt t="10615" x="4267200" y="5767388"/>
          <p14:tracePt t="10616" x="4276725" y="5767388"/>
          <p14:tracePt t="10619" x="4284663" y="5767388"/>
          <p14:tracePt t="10621" x="4294188" y="5767388"/>
          <p14:tracePt t="10623" x="4302125" y="5767388"/>
          <p14:tracePt t="10625" x="4311650" y="5767388"/>
          <p14:tracePt t="10626" x="4319588" y="5767388"/>
          <p14:tracePt t="10628" x="4329113" y="5767388"/>
          <p14:tracePt t="10631" x="4337050" y="5767388"/>
          <p14:tracePt t="10633" x="4346575" y="5767388"/>
          <p14:tracePt t="10634" x="4354513" y="5767388"/>
          <p14:tracePt t="10640" x="4364038" y="5767388"/>
          <p14:tracePt t="10641" x="4371975" y="5767388"/>
          <p14:tracePt t="10643" x="4381500" y="5767388"/>
          <p14:tracePt t="10649" x="4389438" y="5767388"/>
          <p14:tracePt t="10651" x="4398963" y="5767388"/>
          <p14:tracePt t="10655" x="4406900" y="5767388"/>
          <p14:tracePt t="10661" x="4416425" y="5767388"/>
          <p14:tracePt t="10663" x="4424363" y="5767388"/>
          <p14:tracePt t="10666" x="4433888" y="5767388"/>
          <p14:tracePt t="10671" x="4441825" y="5767388"/>
          <p14:tracePt t="10675" x="4451350" y="5767388"/>
          <p14:tracePt t="10677" x="4459288" y="5767388"/>
          <p14:tracePt t="10683" x="4468813" y="5767388"/>
          <p14:tracePt t="10684" x="4476750" y="5767388"/>
          <p14:tracePt t="10686" x="4486275" y="5767388"/>
          <p14:tracePt t="10691" x="4486275" y="5775325"/>
          <p14:tracePt t="10692" x="4494213" y="5775325"/>
          <p14:tracePt t="10693" x="4503738" y="5775325"/>
          <p14:tracePt t="10694" x="4511675" y="5775325"/>
          <p14:tracePt t="10699" x="4521200" y="5775325"/>
          <p14:tracePt t="10700" x="4529138" y="5775325"/>
          <p14:tracePt t="10705" x="4538663" y="5775325"/>
          <p14:tracePt t="10706" x="4546600" y="5775325"/>
          <p14:tracePt t="10707" x="4556125" y="5775325"/>
          <p14:tracePt t="10711" x="4564063" y="5775325"/>
          <p14:tracePt t="10712" x="4573588" y="5775325"/>
          <p14:tracePt t="10714" x="4581525" y="5775325"/>
          <p14:tracePt t="10718" x="4591050" y="5775325"/>
          <p14:tracePt t="10719" x="4598988" y="5775325"/>
          <p14:tracePt t="10721" x="4608513" y="5775325"/>
          <p14:tracePt t="10724" x="4616450" y="5775325"/>
          <p14:tracePt t="10727" x="4625975" y="5775325"/>
          <p14:tracePt t="10728" x="4633913" y="5775325"/>
          <p14:tracePt t="10733" x="4643438" y="5775325"/>
          <p14:tracePt t="10734" x="4651375" y="5775325"/>
          <p14:tracePt t="10735" x="4660900" y="5775325"/>
          <p14:tracePt t="10740" x="4668838" y="5775325"/>
          <p14:tracePt t="10741" x="4678363" y="5775325"/>
          <p14:tracePt t="10743" x="4686300" y="5775325"/>
          <p14:tracePt t="10747" x="4695825" y="5775325"/>
          <p14:tracePt t="10748" x="4703763" y="5775325"/>
          <p14:tracePt t="10751" x="4713288" y="5775325"/>
          <p14:tracePt t="10755" x="4721225" y="5775325"/>
          <p14:tracePt t="10757" x="4730750" y="5775325"/>
          <p14:tracePt t="10759" x="4738688" y="5775325"/>
          <p14:tracePt t="10762" x="4748213" y="5775325"/>
          <p14:tracePt t="10765" x="4756150" y="5775325"/>
          <p14:tracePt t="10767" x="4765675" y="5775325"/>
          <p14:tracePt t="10771" x="4773613" y="5775325"/>
          <p14:tracePt t="10772" x="4783138" y="5775325"/>
          <p14:tracePt t="10774" x="4791075" y="5775325"/>
          <p14:tracePt t="10778" x="4800600" y="5775325"/>
          <p14:tracePt t="10780" x="4808538" y="5775325"/>
          <p14:tracePt t="10784" x="4818063" y="5775325"/>
          <p14:tracePt t="10786" x="4826000" y="5775325"/>
          <p14:tracePt t="10787" x="4835525" y="5775325"/>
          <p14:tracePt t="10791" x="4843463" y="5775325"/>
          <p14:tracePt t="10792" x="4852988" y="5775325"/>
          <p14:tracePt t="10795" x="4860925" y="5775325"/>
          <p14:tracePt t="10797" x="4870450" y="5775325"/>
          <p14:tracePt t="10799" x="4878388" y="5775325"/>
          <p14:tracePt t="10802" x="4887913" y="5775325"/>
          <p14:tracePt t="10804" x="4895850" y="5775325"/>
          <p14:tracePt t="10808" x="4905375" y="5775325"/>
          <p14:tracePt t="10810" x="4913313" y="5775325"/>
          <p14:tracePt t="10814" x="4922838" y="5775325"/>
          <p14:tracePt t="10815" x="4930775" y="5775325"/>
          <p14:tracePt t="10817" x="4940300" y="5775325"/>
          <p14:tracePt t="10820" x="4948238" y="5775325"/>
          <p14:tracePt t="10822" x="4957763" y="5775325"/>
          <p14:tracePt t="10826" x="4965700" y="5775325"/>
          <p14:tracePt t="10829" x="4975225" y="5775325"/>
          <p14:tracePt t="10831" x="4983163" y="5775325"/>
          <p14:tracePt t="10835" x="4992688" y="5775325"/>
          <p14:tracePt t="10838" x="5000625" y="5775325"/>
          <p14:tracePt t="10840" x="5010150" y="5775325"/>
          <p14:tracePt t="10843" x="5018088" y="5775325"/>
          <p14:tracePt t="10846" x="5027613" y="5775325"/>
          <p14:tracePt t="10849" x="5035550" y="5775325"/>
          <p14:tracePt t="10852" x="5045075" y="5775325"/>
          <p14:tracePt t="10859" x="5053013" y="5775325"/>
          <p14:tracePt t="10860" x="5062538" y="5775325"/>
          <p14:tracePt t="10862" x="5070475" y="5775325"/>
          <p14:tracePt t="10871" x="5080000" y="5775325"/>
          <p14:tracePt t="10872" x="5087938" y="5775325"/>
          <p14:tracePt t="10879" x="5097463" y="5775325"/>
          <p14:tracePt t="10883" x="5105400" y="5775325"/>
          <p14:tracePt t="10885" x="5114925" y="5775325"/>
          <p14:tracePt t="10893" x="5122863" y="5775325"/>
          <p14:tracePt t="10897" x="5132388" y="5775325"/>
          <p14:tracePt t="10901" x="5140325" y="5775325"/>
          <p14:tracePt t="10905" x="5149850" y="5775325"/>
          <p14:tracePt t="10907" x="5157788" y="5775325"/>
          <p14:tracePt t="10910" x="5167313" y="5775325"/>
          <p14:tracePt t="10913" x="5175250" y="5775325"/>
          <p14:tracePt t="10918" x="5184775" y="5775325"/>
          <p14:tracePt t="10919" x="5192713" y="5775325"/>
          <p14:tracePt t="10925" x="5202238" y="5775325"/>
          <p14:tracePt t="10926" x="5210175" y="5775325"/>
          <p14:tracePt t="10928" x="5219700" y="5775325"/>
          <p14:tracePt t="10932" x="5227638" y="5775325"/>
          <p14:tracePt t="10933" x="5235575" y="5775325"/>
          <p14:tracePt t="10938" x="5245100" y="5775325"/>
          <p14:tracePt t="10940" x="5253038" y="5775325"/>
          <p14:tracePt t="10941" x="5262563" y="5775325"/>
          <p14:tracePt t="10945" x="5270500" y="5775325"/>
          <p14:tracePt t="10948" x="5280025" y="5775325"/>
          <p14:tracePt t="10952" x="5287963" y="5775325"/>
          <p14:tracePt t="10954" x="5297488" y="5775325"/>
          <p14:tracePt t="10958" x="5305425" y="5775325"/>
          <p14:tracePt t="10962" x="5314950" y="5775325"/>
          <p14:tracePt t="10965" x="5322888" y="5775325"/>
          <p14:tracePt t="10978" x="5332413" y="5775325"/>
          <p14:tracePt t="10983" x="5340350" y="5775325"/>
          <p14:tracePt t="10987" x="5349875" y="5775325"/>
          <p14:tracePt t="11007" x="5357813" y="5775325"/>
          <p14:tracePt t="11008" x="5367338" y="5775325"/>
          <p14:tracePt t="11022" x="5375275" y="5775325"/>
          <p14:tracePt t="11027" x="5384800" y="5775325"/>
          <p14:tracePt t="11030" x="5392738" y="5775325"/>
          <p14:tracePt t="11036" x="5402263" y="5775325"/>
          <p14:tracePt t="11041" x="5410200" y="5775325"/>
          <p14:tracePt t="11046" x="5419725" y="5775325"/>
          <p14:tracePt t="11050" x="5427663" y="5775325"/>
          <p14:tracePt t="11052" x="5437188" y="5775325"/>
          <p14:tracePt t="11057" x="5445125" y="5775325"/>
          <p14:tracePt t="11061" x="5454650" y="5775325"/>
          <p14:tracePt t="11065" x="5462588" y="5775325"/>
          <p14:tracePt t="11067" x="5472113" y="5775325"/>
          <p14:tracePt t="11072" x="5480050" y="5775325"/>
          <p14:tracePt t="11074" x="5489575" y="5775325"/>
          <p14:tracePt t="11077" x="5497513" y="5775325"/>
          <p14:tracePt t="11083" x="5507038" y="5775325"/>
          <p14:tracePt t="11086" x="5514975" y="5775325"/>
          <p14:tracePt t="11093" x="5524500" y="5775325"/>
          <p14:tracePt t="11098" x="5532438" y="5775325"/>
          <p14:tracePt t="11101" x="5541963" y="5775325"/>
          <p14:tracePt t="11108" x="5549900" y="5775325"/>
          <p14:tracePt t="11114" x="5559425" y="5775325"/>
          <p14:tracePt t="11120" x="5567363" y="5775325"/>
          <p14:tracePt t="11123" x="5576888" y="5775325"/>
          <p14:tracePt t="11126" x="5584825" y="5775325"/>
          <p14:tracePt t="11130" x="5594350" y="5775325"/>
          <p14:tracePt t="11132" x="5602288" y="5775325"/>
          <p14:tracePt t="11136" x="5611813" y="5775325"/>
          <p14:tracePt t="11138" x="5619750" y="5775325"/>
          <p14:tracePt t="11140" x="5629275" y="5775325"/>
          <p14:tracePt t="11143" x="5637213" y="5775325"/>
          <p14:tracePt t="11144" x="5646738" y="5775325"/>
          <p14:tracePt t="11148" x="5654675" y="5775325"/>
          <p14:tracePt t="11150" x="5664200" y="5775325"/>
          <p14:tracePt t="11152" x="5672138" y="5775325"/>
          <p14:tracePt t="11161" x="5699125" y="5775325"/>
          <p14:tracePt t="11161" x="5707063" y="5775325"/>
          <p14:tracePt t="11162" x="5716588" y="5775325"/>
          <p14:tracePt t="11165" x="5724525" y="5775325"/>
          <p14:tracePt t="11167" x="5734050" y="5775325"/>
          <p14:tracePt t="11170" x="5741988" y="5775325"/>
          <p14:tracePt t="11172" x="5751513" y="5775325"/>
          <p14:tracePt t="11176" x="5759450" y="5775325"/>
          <p14:tracePt t="11177" x="5768975" y="5775325"/>
          <p14:tracePt t="11179" x="5776913" y="5775325"/>
          <p14:tracePt t="11182" x="5786438" y="5775325"/>
          <p14:tracePt t="11184" x="5794375" y="5775325"/>
          <p14:tracePt t="11188" x="5803900" y="5775325"/>
          <p14:tracePt t="11190" x="5811838" y="5775325"/>
          <p14:tracePt t="11192" x="5821363" y="5775325"/>
          <p14:tracePt t="11195" x="5829300" y="5775325"/>
          <p14:tracePt t="11197" x="5838825" y="5775325"/>
          <p14:tracePt t="11202" x="5846763" y="5775325"/>
          <p14:tracePt t="11204" x="5856288" y="5775325"/>
          <p14:tracePt t="11205" x="5864225" y="5775325"/>
          <p14:tracePt t="11210" x="5873750" y="5775325"/>
          <p14:tracePt t="11211" x="5881688" y="5775325"/>
          <p14:tracePt t="11215" x="5891213" y="5775325"/>
          <p14:tracePt t="11217" x="5899150" y="5775325"/>
          <p14:tracePt t="11218" x="5908675" y="5775325"/>
          <p14:tracePt t="11221" x="5916613" y="5775325"/>
          <p14:tracePt t="11224" x="5926138" y="5775325"/>
          <p14:tracePt t="11226" x="5934075" y="5775325"/>
          <p14:tracePt t="11228" x="5943600" y="5775325"/>
          <p14:tracePt t="11231" x="5951538" y="5775325"/>
          <p14:tracePt t="11234" x="5961063" y="5775325"/>
          <p14:tracePt t="11235" x="5969000" y="5775325"/>
          <p14:tracePt t="11239" x="5978525" y="5775325"/>
          <p14:tracePt t="11241" x="5986463" y="5775325"/>
          <p14:tracePt t="11242" x="5995988" y="5775325"/>
          <p14:tracePt t="11246" x="6003925" y="5767388"/>
          <p14:tracePt t="11248" x="6013450" y="5767388"/>
          <p14:tracePt t="11251" x="6021388" y="5757863"/>
          <p14:tracePt t="11253" x="6030913" y="5757863"/>
          <p14:tracePt t="11256" x="6038850" y="5757863"/>
          <p14:tracePt t="11258" x="6048375" y="5757863"/>
          <p14:tracePt t="11261" x="6056313" y="5757863"/>
          <p14:tracePt t="11264" x="6065838" y="5757863"/>
          <p14:tracePt t="11267" x="6073775" y="5757863"/>
          <p14:tracePt t="11271" x="6083300" y="5757863"/>
          <p14:tracePt t="11273" x="6091238" y="5757863"/>
          <p14:tracePt t="11275" x="6100763" y="5757863"/>
          <p14:tracePt t="11280" x="6108700" y="5757863"/>
          <p14:tracePt t="11282" x="6118225" y="5757863"/>
          <p14:tracePt t="11289" x="6126163" y="5757863"/>
          <p14:tracePt t="11290" x="6135688" y="5757863"/>
          <p14:tracePt t="11292" x="6143625" y="5757863"/>
          <p14:tracePt t="11300" x="6153150" y="5757863"/>
          <p14:tracePt t="11301" x="6161088" y="5757863"/>
          <p14:tracePt t="11308" x="6170613" y="5757863"/>
          <p14:tracePt t="11310" x="6178550" y="5757863"/>
          <p14:tracePt t="11311" x="6188075" y="5757863"/>
          <p14:tracePt t="11317" x="6196013" y="5757863"/>
          <p14:tracePt t="11320" x="6205538" y="5757863"/>
          <p14:tracePt t="11322" x="6213475" y="5757863"/>
          <p14:tracePt t="11326" x="6223000" y="5757863"/>
          <p14:tracePt t="11329" x="6230938" y="5757863"/>
          <p14:tracePt t="11331" x="6240463" y="5757863"/>
          <p14:tracePt t="11334" x="6248400" y="5757863"/>
          <p14:tracePt t="11339" x="6257925" y="5757863"/>
          <p14:tracePt t="11340" x="6265863" y="5757863"/>
          <p14:tracePt t="11343" x="6275388" y="5757863"/>
          <p14:tracePt t="11348" x="6283325" y="5757863"/>
          <p14:tracePt t="11350" x="6292850" y="5757863"/>
          <p14:tracePt t="11357" x="6300788" y="5757863"/>
          <p14:tracePt t="11360" x="6310313" y="5757863"/>
          <p14:tracePt t="11365" x="6318250" y="5757863"/>
          <p14:tracePt t="11372" x="6327775" y="5757863"/>
          <p14:tracePt t="11374" x="6335713" y="5757863"/>
          <p14:tracePt t="11378" x="6345238" y="5757863"/>
          <p14:tracePt t="11384" x="6353175" y="5757863"/>
          <p14:tracePt t="11387" x="6362700" y="5757863"/>
          <p14:tracePt t="11390" x="6370638" y="5757863"/>
          <p14:tracePt t="11394" x="6380163" y="5757863"/>
          <p14:tracePt t="11397" x="6388100" y="5757863"/>
          <p14:tracePt t="11399" x="6397625" y="5757863"/>
          <p14:tracePt t="11404" x="6405563" y="5757863"/>
          <p14:tracePt t="11405" x="6415088" y="5757863"/>
          <p14:tracePt t="11407" x="6423025" y="5757863"/>
          <p14:tracePt t="11411" x="6432550" y="5757863"/>
          <p14:tracePt t="11412" x="6440488" y="5757863"/>
          <p14:tracePt t="11414" x="6450013" y="5757863"/>
          <p14:tracePt t="11418" x="6467475" y="5757863"/>
          <p14:tracePt t="11420" x="6475413" y="5757863"/>
          <p14:tracePt t="11422" x="6484938" y="5757863"/>
          <p14:tracePt t="11423" x="6492875" y="5757863"/>
          <p14:tracePt t="11426" x="6510338" y="5757863"/>
          <p14:tracePt t="11428" x="6519863" y="5757863"/>
          <p14:tracePt t="11429" x="6527800" y="5757863"/>
          <p14:tracePt t="11432" x="6545263" y="5757863"/>
          <p14:tracePt t="11433" x="6554788" y="5757863"/>
          <p14:tracePt t="11436" x="6562725" y="5757863"/>
          <p14:tracePt t="11437" x="6572250" y="5757863"/>
          <p14:tracePt t="11438" x="6580188" y="5757863"/>
          <p14:tracePt t="11440" x="6589713" y="5757863"/>
          <p14:tracePt t="11441" x="6597650" y="5757863"/>
          <p14:tracePt t="11444" x="6607175" y="5757863"/>
          <p14:tracePt t="11445" x="6615113" y="5757863"/>
          <p14:tracePt t="11446" x="6624638" y="5757863"/>
          <p14:tracePt t="11449" x="6642100" y="5757863"/>
          <p14:tracePt t="11451" x="6650038" y="5757863"/>
          <p14:tracePt t="11453" x="6659563" y="5757863"/>
          <p14:tracePt t="11455" x="6667500" y="5757863"/>
          <p14:tracePt t="11456" x="6677025" y="5757863"/>
          <p14:tracePt t="11458" x="6684963" y="5757863"/>
          <p14:tracePt t="11460" x="6694488" y="5757863"/>
          <p14:tracePt t="11461" x="6702425" y="5757863"/>
          <p14:tracePt t="11465" x="6719888" y="5757863"/>
          <p14:tracePt t="11467" x="6729413" y="5757863"/>
          <p14:tracePt t="11470" x="6737350" y="5757863"/>
          <p14:tracePt t="11471" x="6746875" y="5757863"/>
          <p14:tracePt t="11472" x="6754813" y="5757863"/>
          <p14:tracePt t="11476" x="6764338" y="5757863"/>
          <p14:tracePt t="11477" x="6772275" y="5757863"/>
          <p14:tracePt t="11481" x="6781800" y="5757863"/>
          <p14:tracePt t="11483" x="6789738" y="5757863"/>
          <p14:tracePt t="11484" x="6799263" y="5757863"/>
          <p14:tracePt t="11489" x="6807200" y="5757863"/>
          <p14:tracePt t="11493" x="6816725" y="5757863"/>
          <p14:tracePt t="11494" x="6824663" y="5757863"/>
          <p14:tracePt t="11498" x="6834188" y="5757863"/>
          <p14:tracePt t="11503" x="6842125" y="5757863"/>
          <p14:tracePt t="11505" x="6851650" y="5757863"/>
          <p14:tracePt t="11509" x="6859588" y="5757863"/>
          <p14:tracePt t="11517" x="6869113" y="5757863"/>
          <p14:tracePt t="11519" x="6877050" y="5757863"/>
          <p14:tracePt t="11535" x="6886575" y="5757863"/>
          <p14:tracePt t="11541" x="6894513" y="5757863"/>
          <p14:tracePt t="11550" x="6904038" y="5757863"/>
          <p14:tracePt t="11649" x="6911975" y="5757863"/>
          <p14:tracePt t="11653" x="6921500" y="5757863"/>
          <p14:tracePt t="11662" x="6929438" y="5757863"/>
          <p14:tracePt t="11669" x="6938963" y="5757863"/>
          <p14:tracePt t="11674" x="6946900" y="5749925"/>
          <p14:tracePt t="11683" x="6956425" y="5749925"/>
          <p14:tracePt t="11689" x="6964363" y="5749925"/>
          <p14:tracePt t="11695" x="6972300" y="5749925"/>
          <p14:tracePt t="11698" x="6981825" y="5740400"/>
          <p14:tracePt t="11700" x="6989763" y="5740400"/>
          <p14:tracePt t="11704" x="6999288" y="5740400"/>
          <p14:tracePt t="11705" x="7007225" y="5740400"/>
          <p14:tracePt t="11708" x="7016750" y="5740400"/>
          <p14:tracePt t="11710" x="7024688" y="5740400"/>
          <p14:tracePt t="11711" x="7034213" y="5740400"/>
          <p14:tracePt t="11713" x="7042150" y="5740400"/>
          <p14:tracePt t="11715" x="7051675" y="5740400"/>
          <p14:tracePt t="11717" x="7059613" y="5740400"/>
          <p14:tracePt t="11718" x="7069138" y="5740400"/>
          <p14:tracePt t="11719" x="7077075" y="5740400"/>
          <p14:tracePt t="11721" x="7086600" y="5740400"/>
          <p14:tracePt t="11722" x="7094538" y="5740400"/>
          <p14:tracePt t="11724" x="7104063" y="5740400"/>
          <p14:tracePt t="11725" x="7112000" y="5740400"/>
          <p14:tracePt t="11727" x="7121525" y="5740400"/>
          <p14:tracePt t="11728" x="7129463" y="5740400"/>
          <p14:tracePt t="11729" x="7138988" y="5740400"/>
          <p14:tracePt t="11731" x="7146925" y="5740400"/>
          <p14:tracePt t="11732" x="7156450" y="5740400"/>
          <p14:tracePt t="11734" x="7164388" y="5740400"/>
          <p14:tracePt t="11735" x="7173913" y="5740400"/>
          <p14:tracePt t="11736" x="7181850" y="5740400"/>
          <p14:tracePt t="11738" x="7191375" y="5740400"/>
          <p14:tracePt t="11739" x="7199313" y="5740400"/>
          <p14:tracePt t="11741" x="7208838" y="5740400"/>
          <p14:tracePt t="11743" x="7216775" y="5740400"/>
          <p14:tracePt t="11744" x="7226300" y="5740400"/>
          <p14:tracePt t="11747" x="7234238" y="5740400"/>
          <p14:tracePt t="11748" x="7243763" y="5740400"/>
          <p14:tracePt t="11750" x="7251700" y="5740400"/>
          <p14:tracePt t="11752" x="7261225" y="5732463"/>
          <p14:tracePt t="11753" x="7269163" y="5732463"/>
          <p14:tracePt t="11756" x="7278688" y="5732463"/>
          <p14:tracePt t="11757" x="7286625" y="5732463"/>
          <p14:tracePt t="11760" x="7296150" y="5732463"/>
          <p14:tracePt t="11762" x="7304088" y="5732463"/>
          <p14:tracePt t="11765" x="7313613" y="5732463"/>
          <p14:tracePt t="11767" x="7313613" y="5722938"/>
          <p14:tracePt t="11768" x="7321550" y="5722938"/>
          <p14:tracePt t="11772" x="7331075" y="5722938"/>
          <p14:tracePt t="11785" x="7339013" y="5722938"/>
          <p14:tracePt t="11789" x="7348538" y="5722938"/>
          <p14:tracePt t="11791" x="7348538" y="5715000"/>
          <p14:tracePt t="11805" x="7356475" y="5715000"/>
          <p14:tracePt t="12679" x="7366000" y="5715000"/>
          <p14:tracePt t="12689" x="7373938" y="5715000"/>
          <p14:tracePt t="12746" x="7383463" y="5715000"/>
          <p14:tracePt t="12752" x="7391400" y="5715000"/>
          <p14:tracePt t="12761" x="7400925" y="5715000"/>
          <p14:tracePt t="12769" x="7408863" y="5715000"/>
          <p14:tracePt t="12772" x="7418388" y="5715000"/>
          <p14:tracePt t="12777" x="7426325" y="5715000"/>
          <p14:tracePt t="12780" x="7435850" y="5715000"/>
          <p14:tracePt t="12784" x="7443788" y="5715000"/>
          <p14:tracePt t="12786" x="7453313" y="5715000"/>
          <p14:tracePt t="12789" x="7461250" y="5715000"/>
          <p14:tracePt t="12794" x="7470775" y="5715000"/>
          <p14:tracePt t="12795" x="7478713" y="5715000"/>
          <p14:tracePt t="12801" x="7488238" y="5715000"/>
          <p14:tracePt t="12803" x="7496175" y="5715000"/>
          <p14:tracePt t="12805" x="7505700" y="5715000"/>
          <p14:tracePt t="12813" x="7513638" y="5715000"/>
          <p14:tracePt t="12815" x="7523163" y="5715000"/>
          <p14:tracePt t="12821" x="7531100" y="5715000"/>
          <p14:tracePt t="12829" x="7540625" y="5715000"/>
          <p14:tracePt t="12831" x="7548563" y="5715000"/>
          <p14:tracePt t="12837" x="7558088" y="5715000"/>
          <p14:tracePt t="12841" x="7566025" y="5715000"/>
          <p14:tracePt t="12846" x="7575550" y="5715000"/>
          <p14:tracePt t="12848" x="7583488" y="5715000"/>
          <p14:tracePt t="12852" x="7593013" y="5715000"/>
          <p14:tracePt t="12855" x="7600950" y="5715000"/>
          <p14:tracePt t="12857" x="7610475" y="5715000"/>
          <p14:tracePt t="12860" x="7618413" y="5715000"/>
          <p14:tracePt t="12862" x="7627938" y="5715000"/>
          <p14:tracePt t="12864" x="7635875" y="5715000"/>
          <p14:tracePt t="12868" x="7645400" y="5715000"/>
          <p14:tracePt t="12870" x="7653338" y="5715000"/>
          <p14:tracePt t="12873" x="7662863" y="5715000"/>
          <p14:tracePt t="12877" x="7670800" y="5715000"/>
          <p14:tracePt t="12879" x="7680325" y="5715000"/>
          <p14:tracePt t="12883" x="7688263" y="5715000"/>
          <p14:tracePt t="12885" x="7697788" y="5715000"/>
          <p14:tracePt t="12890" x="7705725" y="5715000"/>
          <p14:tracePt t="12894" x="7715250" y="5715000"/>
          <p14:tracePt t="12901" x="7723188" y="5715000"/>
          <p14:tracePt t="12907" x="7732713" y="5715000"/>
          <p14:tracePt t="12924" x="7740650" y="5715000"/>
          <p14:tracePt t="12945" x="7750175" y="5715000"/>
          <p14:tracePt t="12955" x="7758113" y="5715000"/>
          <p14:tracePt t="13486" x="7767638" y="5715000"/>
          <p14:tracePt t="13516" x="7775575" y="5715000"/>
          <p14:tracePt t="13521" x="7785100" y="5715000"/>
          <p14:tracePt t="13528" x="7793038" y="5715000"/>
          <p14:tracePt t="13530" x="7802563" y="5715000"/>
          <p14:tracePt t="13535" x="7810500" y="5715000"/>
          <p14:tracePt t="13537" x="7820025" y="5715000"/>
          <p14:tracePt t="13539" x="7827963" y="5715000"/>
          <p14:tracePt t="13542" x="7837488" y="5715000"/>
          <p14:tracePt t="13544" x="7845425" y="5715000"/>
          <p14:tracePt t="13547" x="7854950" y="5715000"/>
          <p14:tracePt t="13549" x="7862888" y="5715000"/>
          <p14:tracePt t="13550" x="7872413" y="5715000"/>
          <p14:tracePt t="13553" x="7880350" y="5715000"/>
          <p14:tracePt t="13554" x="7889875" y="5715000"/>
          <p14:tracePt t="13556" x="7897813" y="5715000"/>
          <p14:tracePt t="13558" x="7907338" y="5715000"/>
          <p14:tracePt t="13559" x="7915275" y="5722938"/>
          <p14:tracePt t="13561" x="7924800" y="5722938"/>
          <p14:tracePt t="13562" x="7932738" y="5722938"/>
          <p14:tracePt t="13564" x="7942263" y="5722938"/>
          <p14:tracePt t="13565" x="7950200" y="5722938"/>
          <p14:tracePt t="13567" x="7959725" y="5722938"/>
          <p14:tracePt t="13568" x="7967663" y="5722938"/>
          <p14:tracePt t="13569" x="7977188" y="5732463"/>
          <p14:tracePt t="13571" x="7985125" y="5732463"/>
          <p14:tracePt t="13572" x="7994650" y="5732463"/>
          <p14:tracePt t="13575" x="8012113" y="5732463"/>
          <p14:tracePt t="13576" x="8020050" y="5732463"/>
          <p14:tracePt t="13580" x="8029575" y="5732463"/>
          <p14:tracePt t="13581" x="8037513" y="5732463"/>
          <p14:tracePt t="13582" x="8047038" y="5732463"/>
          <p14:tracePt t="13585" x="8054975" y="5732463"/>
          <p14:tracePt t="13586" x="8064500" y="5732463"/>
          <p14:tracePt t="13589" x="8072438" y="5732463"/>
          <p14:tracePt t="13591" x="8081963" y="5732463"/>
          <p14:tracePt t="13593" x="8089900" y="5732463"/>
          <p14:tracePt t="13596" x="8099425" y="5732463"/>
          <p14:tracePt t="13600" x="8107363" y="5732463"/>
          <p14:tracePt t="13604" x="8116888" y="5732463"/>
          <p14:tracePt t="13605" x="8124825" y="5732463"/>
          <p14:tracePt t="13606" x="8124825" y="5740400"/>
          <p14:tracePt t="13615" x="8134350" y="5740400"/>
          <p14:tracePt t="13619" x="8142288" y="5740400"/>
          <p14:tracePt t="13621" x="8151813" y="5740400"/>
          <p14:tracePt t="14182" x="0" y="0"/>
        </p14:tracePtLst>
        <p14:tracePtLst>
          <p14:tracePt t="20606" x="3273425" y="6256338"/>
          <p14:tracePt t="20615" x="3281363" y="6256338"/>
          <p14:tracePt t="20641" x="3290888" y="6256338"/>
          <p14:tracePt t="20661" x="3298825" y="6256338"/>
          <p14:tracePt t="20668" x="3308350" y="6256338"/>
          <p14:tracePt t="20677" x="3316288" y="6256338"/>
          <p14:tracePt t="20680" x="3325813" y="6256338"/>
          <p14:tracePt t="20682" x="3333750" y="6256338"/>
          <p14:tracePt t="20686" x="3343275" y="6256338"/>
          <p14:tracePt t="20688" x="3351213" y="6256338"/>
          <p14:tracePt t="20691" x="3360738" y="6256338"/>
          <p14:tracePt t="20692" x="3368675" y="6256338"/>
          <p14:tracePt t="20694" x="3378200" y="6256338"/>
          <p14:tracePt t="20696" x="3386138" y="6256338"/>
          <p14:tracePt t="20698" x="3395663" y="6256338"/>
          <p14:tracePt t="20701" x="3413125" y="6256338"/>
          <p14:tracePt t="20704" x="3421063" y="6256338"/>
          <p14:tracePt t="20705" x="3430588" y="6256338"/>
          <p14:tracePt t="20706" x="3438525" y="6256338"/>
          <p14:tracePt t="20708" x="3448050" y="6256338"/>
          <p14:tracePt t="20709" x="3455988" y="6256338"/>
          <p14:tracePt t="20710" x="3465513" y="6256338"/>
          <p14:tracePt t="20711" x="3473450" y="6256338"/>
          <p14:tracePt t="20712" x="3482975" y="6256338"/>
          <p14:tracePt t="20714" x="3498850" y="6256338"/>
          <p14:tracePt t="20715" x="3508375" y="6256338"/>
          <p14:tracePt t="20717" x="3525838" y="6256338"/>
          <p14:tracePt t="20718" x="3533775" y="6256338"/>
          <p14:tracePt t="20720" x="3551238" y="6256338"/>
          <p14:tracePt t="20721" x="3560763" y="6256338"/>
          <p14:tracePt t="20722" x="3568700" y="6256338"/>
          <p14:tracePt t="20723" x="3578225" y="6256338"/>
          <p14:tracePt t="20724" x="3586163" y="6256338"/>
          <p14:tracePt t="20725" x="3595688" y="6256338"/>
          <p14:tracePt t="20726" x="3613150" y="6256338"/>
          <p14:tracePt t="20727" x="3621088" y="6256338"/>
          <p14:tracePt t="20728" x="3630613" y="6256338"/>
          <p14:tracePt t="20729" x="3638550" y="6256338"/>
          <p14:tracePt t="20730" x="3648075" y="6256338"/>
          <p14:tracePt t="20731" x="3665538" y="6256338"/>
          <p14:tracePt t="20733" x="3683000" y="6256338"/>
          <p14:tracePt t="20734" x="3690938" y="6256338"/>
          <p14:tracePt t="20735" x="3700463" y="6256338"/>
          <p14:tracePt t="20736" x="3708400" y="6256338"/>
          <p14:tracePt t="20737" x="3717925" y="6256338"/>
          <p14:tracePt t="20738" x="3725863" y="6256338"/>
          <p14:tracePt t="20739" x="3743325" y="6256338"/>
          <p14:tracePt t="20742" x="3752850" y="6256338"/>
          <p14:tracePt t="20743" x="3760788" y="6256338"/>
          <p14:tracePt t="20745" x="3770313" y="6256338"/>
          <p14:tracePt t="20746" x="3778250" y="6256338"/>
          <p14:tracePt t="20747" x="3787775" y="6256338"/>
          <p14:tracePt t="20749" x="3795713" y="6256338"/>
          <p14:tracePt t="20750" x="3805238" y="6256338"/>
          <p14:tracePt t="20753" x="3813175" y="6256338"/>
          <p14:tracePt t="20754" x="3822700" y="6256338"/>
          <p14:tracePt t="20756" x="3830638" y="6256338"/>
          <p14:tracePt t="20758" x="3840163" y="6256338"/>
          <p14:tracePt t="20760" x="3848100" y="6256338"/>
          <p14:tracePt t="20763" x="3857625" y="6256338"/>
          <p14:tracePt t="20765" x="3865563" y="6256338"/>
          <p14:tracePt t="20770" x="3875088" y="6256338"/>
          <p14:tracePt t="20771" x="3883025" y="6256338"/>
          <p14:tracePt t="20774" x="3892550" y="6256338"/>
          <p14:tracePt t="20779" x="3900488" y="6256338"/>
          <p14:tracePt t="20781" x="3910013" y="6256338"/>
          <p14:tracePt t="20785" x="3917950" y="6256338"/>
          <p14:tracePt t="20786" x="3917950" y="6246813"/>
          <p14:tracePt t="20787" x="3927475" y="6246813"/>
          <p14:tracePt t="20788" x="3935413" y="6246813"/>
          <p14:tracePt t="20792" x="3944938" y="6246813"/>
          <p14:tracePt t="20793" x="3952875" y="6246813"/>
          <p14:tracePt t="20795" x="3962400" y="6246813"/>
          <p14:tracePt t="20798" x="3970338" y="6246813"/>
          <p14:tracePt t="20799" x="3979863" y="6246813"/>
          <p14:tracePt t="20801" x="3987800" y="6246813"/>
          <p14:tracePt t="20802" x="3997325" y="6246813"/>
          <p14:tracePt t="20804" x="4005263" y="6246813"/>
          <p14:tracePt t="20805" x="4014788" y="6246813"/>
          <p14:tracePt t="20806" x="4022725" y="6246813"/>
          <p14:tracePt t="20808" x="4032250" y="6246813"/>
          <p14:tracePt t="20809" x="4040188" y="6246813"/>
          <p14:tracePt t="20811" x="4049713" y="6246813"/>
          <p14:tracePt t="20812" x="4067175" y="6246813"/>
          <p14:tracePt t="20814" x="4075113" y="6246813"/>
          <p14:tracePt t="20815" x="4084638" y="6246813"/>
          <p14:tracePt t="20817" x="4092575" y="6246813"/>
          <p14:tracePt t="20818" x="4102100" y="6246813"/>
          <p14:tracePt t="20819" x="4110038" y="6246813"/>
          <p14:tracePt t="20821" x="4119563" y="6246813"/>
          <p14:tracePt t="20822" x="4137025" y="6246813"/>
          <p14:tracePt t="20823" x="4137025" y="6238875"/>
          <p14:tracePt t="20824" x="4144963" y="6238875"/>
          <p14:tracePt t="20825" x="4154488" y="6238875"/>
          <p14:tracePt t="20827" x="4162425" y="6238875"/>
          <p14:tracePt t="20828" x="4171950" y="6238875"/>
          <p14:tracePt t="20829" x="4179888" y="6238875"/>
          <p14:tracePt t="20830" x="4197350" y="6238875"/>
          <p14:tracePt t="20832" x="4214813" y="6238875"/>
          <p14:tracePt t="20834" x="4224338" y="6238875"/>
          <p14:tracePt t="20835" x="4232275" y="6238875"/>
          <p14:tracePt t="20836" x="4241800" y="6238875"/>
          <p14:tracePt t="20838" x="4259263" y="6238875"/>
          <p14:tracePt t="20839" x="4267200" y="6238875"/>
          <p14:tracePt t="20841" x="4276725" y="6238875"/>
          <p14:tracePt t="20842" x="4284663" y="6238875"/>
          <p14:tracePt t="20843" x="4294188" y="6238875"/>
          <p14:tracePt t="20844" x="4302125" y="6238875"/>
          <p14:tracePt t="20845" x="4311650" y="6238875"/>
          <p14:tracePt t="20846" x="4319588" y="6238875"/>
          <p14:tracePt t="20847" x="4329113" y="6238875"/>
          <p14:tracePt t="20848" x="4337050" y="6238875"/>
          <p14:tracePt t="20849" x="4346575" y="6238875"/>
          <p14:tracePt t="20850" x="4354513" y="6238875"/>
          <p14:tracePt t="20852" x="4364038" y="6238875"/>
          <p14:tracePt t="20853" x="4381500" y="6238875"/>
          <p14:tracePt t="20856" x="4389438" y="6238875"/>
          <p14:tracePt t="20857" x="4406900" y="6238875"/>
          <p14:tracePt t="20858" x="4424363" y="6238875"/>
          <p14:tracePt t="20859" x="4433888" y="6238875"/>
          <p14:tracePt t="20861" x="4441825" y="6238875"/>
          <p14:tracePt t="20862" x="4451350" y="6238875"/>
          <p14:tracePt t="20864" x="4459288" y="6238875"/>
          <p14:tracePt t="20865" x="4476750" y="6238875"/>
          <p14:tracePt t="20867" x="4486275" y="6238875"/>
          <p14:tracePt t="20868" x="4494213" y="6238875"/>
          <p14:tracePt t="20869" x="4503738" y="6238875"/>
          <p14:tracePt t="20871" x="4521200" y="6238875"/>
          <p14:tracePt t="20872" x="4529138" y="6238875"/>
          <p14:tracePt t="20874" x="4538663" y="6238875"/>
          <p14:tracePt t="20875" x="4556125" y="6238875"/>
          <p14:tracePt t="20877" x="4564063" y="6238875"/>
          <p14:tracePt t="20878" x="4573588" y="6238875"/>
          <p14:tracePt t="20880" x="4581525" y="6238875"/>
          <p14:tracePt t="20881" x="4591050" y="6238875"/>
          <p14:tracePt t="20882" x="4598988" y="6238875"/>
          <p14:tracePt t="20883" x="4608513" y="6238875"/>
          <p14:tracePt t="20884" x="4616450" y="6238875"/>
          <p14:tracePt t="20885" x="4625975" y="6238875"/>
          <p14:tracePt t="20888" x="4643438" y="6238875"/>
          <p14:tracePt t="20889" x="4660900" y="6238875"/>
          <p14:tracePt t="20890" x="4668838" y="6238875"/>
          <p14:tracePt t="20893" x="4686300" y="6238875"/>
          <p14:tracePt t="20895" x="4695825" y="6238875"/>
          <p14:tracePt t="20896" x="4703763" y="6238875"/>
          <p14:tracePt t="20897" x="4713288" y="6238875"/>
          <p14:tracePt t="20898" x="4721225" y="6238875"/>
          <p14:tracePt t="20899" x="4738688" y="6238875"/>
          <p14:tracePt t="20901" x="4756150" y="6238875"/>
          <p14:tracePt t="20902" x="4765675" y="6238875"/>
          <p14:tracePt t="20904" x="4791075" y="6238875"/>
          <p14:tracePt t="20905" x="4800600" y="6238875"/>
          <p14:tracePt t="20906" x="4800600" y="6246813"/>
          <p14:tracePt t="20907" x="4818063" y="6246813"/>
          <p14:tracePt t="20908" x="4835525" y="6246813"/>
          <p14:tracePt t="20910" x="4843463" y="6246813"/>
          <p14:tracePt t="20911" x="4860925" y="6256338"/>
          <p14:tracePt t="20912" x="4870450" y="6256338"/>
          <p14:tracePt t="20913" x="4887913" y="6256338"/>
          <p14:tracePt t="20915" x="4905375" y="6256338"/>
          <p14:tracePt t="20916" x="4913313" y="6256338"/>
          <p14:tracePt t="20918" x="4930775" y="6264275"/>
          <p14:tracePt t="20919" x="4940300" y="6264275"/>
          <p14:tracePt t="20920" x="4957763" y="6264275"/>
          <p14:tracePt t="20921" x="4965700" y="6264275"/>
          <p14:tracePt t="20922" x="4975225" y="6264275"/>
          <p14:tracePt t="20923" x="4983163" y="6264275"/>
          <p14:tracePt t="20924" x="4992688" y="6264275"/>
          <p14:tracePt t="20925" x="5010150" y="6273800"/>
          <p14:tracePt t="20926" x="5018088" y="6273800"/>
          <p14:tracePt t="20927" x="5027613" y="6273800"/>
          <p14:tracePt t="20928" x="5045075" y="6273800"/>
          <p14:tracePt t="20929" x="5053013" y="6273800"/>
          <p14:tracePt t="20930" x="5062538" y="6273800"/>
          <p14:tracePt t="20931" x="5080000" y="6273800"/>
          <p14:tracePt t="20932" x="5097463" y="6281738"/>
          <p14:tracePt t="20934" x="5114925" y="6281738"/>
          <p14:tracePt t="20935" x="5122863" y="6281738"/>
          <p14:tracePt t="20935" x="5132388" y="6281738"/>
          <p14:tracePt t="20937" x="5149850" y="6281738"/>
          <p14:tracePt t="20938" x="5157788" y="6281738"/>
          <p14:tracePt t="20939" x="5167313" y="6281738"/>
          <p14:tracePt t="20940" x="5175250" y="6281738"/>
          <p14:tracePt t="20941" x="5184775" y="6281738"/>
          <p14:tracePt t="20942" x="5202238" y="6281738"/>
          <p14:tracePt t="20944" x="5219700" y="6281738"/>
          <p14:tracePt t="20945" x="5227638" y="6281738"/>
          <p14:tracePt t="20946" x="5235575" y="6281738"/>
          <p14:tracePt t="20947" x="5253038" y="6281738"/>
          <p14:tracePt t="20951" x="5287963" y="6281738"/>
          <p14:tracePt t="20952" x="5305425" y="6281738"/>
          <p14:tracePt t="20953" x="5314950" y="6281738"/>
          <p14:tracePt t="20954" x="5322888" y="6281738"/>
          <p14:tracePt t="20955" x="5332413" y="6281738"/>
          <p14:tracePt t="20956" x="5340350" y="6281738"/>
          <p14:tracePt t="20957" x="5349875" y="6281738"/>
          <p14:tracePt t="20958" x="5367338" y="6281738"/>
          <p14:tracePt t="20960" x="5392738" y="6281738"/>
          <p14:tracePt t="20961" x="5402263" y="6281738"/>
          <p14:tracePt t="20963" x="5419725" y="6281738"/>
          <p14:tracePt t="20964" x="5427663" y="6281738"/>
          <p14:tracePt t="20965" x="5437188" y="6281738"/>
          <p14:tracePt t="20966" x="5445125" y="6281738"/>
          <p14:tracePt t="20968" x="5462588" y="6281738"/>
          <p14:tracePt t="20969" x="5480050" y="6281738"/>
          <p14:tracePt t="20971" x="5497513" y="6281738"/>
          <p14:tracePt t="20972" x="5507038" y="6281738"/>
          <p14:tracePt t="20973" x="5514975" y="6281738"/>
          <p14:tracePt t="20974" x="5524500" y="6281738"/>
          <p14:tracePt t="20975" x="5532438" y="6281738"/>
          <p14:tracePt t="20976" x="5541963" y="6281738"/>
          <p14:tracePt t="20977" x="5559425" y="6281738"/>
          <p14:tracePt t="20979" x="5567363" y="6281738"/>
          <p14:tracePt t="20980" x="5576888" y="6281738"/>
          <p14:tracePt t="20981" x="5584825" y="6281738"/>
          <p14:tracePt t="20982" x="5594350" y="6281738"/>
          <p14:tracePt t="20983" x="5602288" y="6281738"/>
          <p14:tracePt t="20985" x="5611813" y="6281738"/>
          <p14:tracePt t="20986" x="5619750" y="6281738"/>
          <p14:tracePt t="20988" x="5637213" y="6281738"/>
          <p14:tracePt t="20990" x="5646738" y="6281738"/>
          <p14:tracePt t="20993" x="5654675" y="6281738"/>
          <p14:tracePt t="20994" x="5664200" y="6281738"/>
          <p14:tracePt t="20996" x="5672138" y="6281738"/>
          <p14:tracePt t="21000" x="5681663" y="6281738"/>
          <p14:tracePt t="21002" x="5689600" y="6281738"/>
          <p14:tracePt t="21014" x="5699125" y="6281738"/>
          <p14:tracePt t="21021" x="5707063" y="6281738"/>
          <p14:tracePt t="21029" x="5716588" y="6281738"/>
          <p14:tracePt t="21072" x="5724525" y="6281738"/>
          <p14:tracePt t="21079" x="5734050" y="6281738"/>
          <p14:tracePt t="21092" x="5741988" y="6281738"/>
          <p14:tracePt t="21101" x="5751513" y="6281738"/>
          <p14:tracePt t="21107" x="5759450" y="6281738"/>
          <p14:tracePt t="21418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adpis 12">
            <a:extLst>
              <a:ext uri="{FF2B5EF4-FFF2-40B4-BE49-F238E27FC236}">
                <a16:creationId xmlns:a16="http://schemas.microsoft.com/office/drawing/2014/main" id="{EF10BB49-1A78-D7FE-D0FB-BBB905B5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Dotaz 1 – Vzdálenost od Prahy</a:t>
            </a:r>
          </a:p>
        </p:txBody>
      </p:sp>
      <p:sp>
        <p:nvSpPr>
          <p:cNvPr id="14" name="Zástupný obsah 13">
            <a:extLst>
              <a:ext uri="{FF2B5EF4-FFF2-40B4-BE49-F238E27FC236}">
                <a16:creationId xmlns:a16="http://schemas.microsoft.com/office/drawing/2014/main" id="{B357172B-C612-37DF-01AC-2E881FCAB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4456068"/>
            <a:ext cx="2726166" cy="1551940"/>
          </a:xfrm>
        </p:spPr>
        <p:txBody>
          <a:bodyPr>
            <a:normAutofit lnSpcReduction="10000"/>
          </a:bodyPr>
          <a:lstStyle/>
          <a:p>
            <a:r>
              <a:rPr lang="cs-CZ" dirty="0"/>
              <a:t>AVG 1.33 </a:t>
            </a:r>
            <a:r>
              <a:rPr lang="cs-CZ" dirty="0" err="1"/>
              <a:t>ms</a:t>
            </a:r>
            <a:endParaRPr lang="cs-CZ" dirty="0"/>
          </a:p>
          <a:p>
            <a:r>
              <a:rPr lang="cs-CZ" dirty="0"/>
              <a:t>MAX 2.00 </a:t>
            </a:r>
            <a:r>
              <a:rPr lang="cs-CZ" dirty="0" err="1"/>
              <a:t>ms</a:t>
            </a:r>
            <a:endParaRPr lang="cs-CZ" dirty="0"/>
          </a:p>
          <a:p>
            <a:r>
              <a:rPr lang="cs-CZ" dirty="0"/>
              <a:t>MIN 1.00 </a:t>
            </a:r>
            <a:r>
              <a:rPr lang="cs-CZ" dirty="0" err="1"/>
              <a:t>ms</a:t>
            </a:r>
            <a:endParaRPr lang="cs-CZ" dirty="0"/>
          </a:p>
          <a:p>
            <a:r>
              <a:rPr lang="cs-CZ" dirty="0"/>
              <a:t>DB 0.551ms</a:t>
            </a:r>
          </a:p>
        </p:txBody>
      </p:sp>
      <p:pic>
        <p:nvPicPr>
          <p:cNvPr id="15" name="Zástupný obsah 7" descr="Obsah obrázku text&#10;&#10;Popis byl vytvořen automaticky">
            <a:extLst>
              <a:ext uri="{FF2B5EF4-FFF2-40B4-BE49-F238E27FC236}">
                <a16:creationId xmlns:a16="http://schemas.microsoft.com/office/drawing/2014/main" id="{6FD1F77E-B498-236F-3589-3C179E3B9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214" y="2027888"/>
            <a:ext cx="10005409" cy="2428180"/>
          </a:xfrm>
          <a:prstGeom prst="rect">
            <a:avLst/>
          </a:prstGeom>
        </p:spPr>
      </p:pic>
      <p:sp>
        <p:nvSpPr>
          <p:cNvPr id="16" name="Zástupný obsah 13">
            <a:extLst>
              <a:ext uri="{FF2B5EF4-FFF2-40B4-BE49-F238E27FC236}">
                <a16:creationId xmlns:a16="http://schemas.microsoft.com/office/drawing/2014/main" id="{0F76B3B9-D21C-8B41-997B-B48CF94D7FE3}"/>
              </a:ext>
            </a:extLst>
          </p:cNvPr>
          <p:cNvSpPr txBox="1">
            <a:spLocks/>
          </p:cNvSpPr>
          <p:nvPr/>
        </p:nvSpPr>
        <p:spPr>
          <a:xfrm>
            <a:off x="4903993" y="4456068"/>
            <a:ext cx="5012373" cy="1551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dirty="0"/>
              <a:t>{'</a:t>
            </a:r>
            <a:r>
              <a:rPr lang="cs-CZ" dirty="0" err="1"/>
              <a:t>name</a:t>
            </a:r>
            <a:r>
              <a:rPr lang="cs-CZ" dirty="0"/>
              <a:t>': 'Brno', '</a:t>
            </a:r>
            <a:r>
              <a:rPr lang="cs-CZ" dirty="0" err="1"/>
              <a:t>prague_dist</a:t>
            </a:r>
            <a:r>
              <a:rPr lang="cs-CZ" dirty="0"/>
              <a:t>': '258.968'}, {'</a:t>
            </a:r>
            <a:r>
              <a:rPr lang="cs-CZ" dirty="0" err="1"/>
              <a:t>name</a:t>
            </a:r>
            <a:r>
              <a:rPr lang="cs-CZ" dirty="0"/>
              <a:t>': '</a:t>
            </a:r>
            <a:r>
              <a:rPr lang="cs-CZ" dirty="0" err="1"/>
              <a:t>Berlin</a:t>
            </a:r>
            <a:r>
              <a:rPr lang="cs-CZ" dirty="0"/>
              <a:t>', '</a:t>
            </a:r>
            <a:r>
              <a:rPr lang="cs-CZ" dirty="0" err="1"/>
              <a:t>prague_dist</a:t>
            </a:r>
            <a:r>
              <a:rPr lang="cs-CZ" dirty="0"/>
              <a:t>': '287.738‘},</a:t>
            </a:r>
            <a:br>
              <a:rPr lang="cs-CZ" dirty="0"/>
            </a:br>
            <a:r>
              <a:rPr lang="cs-CZ" dirty="0"/>
              <a:t>{'</a:t>
            </a:r>
            <a:r>
              <a:rPr lang="cs-CZ" dirty="0" err="1"/>
              <a:t>name</a:t>
            </a:r>
            <a:r>
              <a:rPr lang="cs-CZ" dirty="0"/>
              <a:t>': '</a:t>
            </a:r>
            <a:r>
              <a:rPr lang="cs-CZ" dirty="0" err="1"/>
              <a:t>Vienna</a:t>
            </a:r>
            <a:r>
              <a:rPr lang="cs-CZ" dirty="0"/>
              <a:t>', '</a:t>
            </a:r>
            <a:r>
              <a:rPr lang="cs-CZ" dirty="0" err="1"/>
              <a:t>prague_dist</a:t>
            </a:r>
            <a:r>
              <a:rPr lang="cs-CZ" dirty="0"/>
              <a:t>': '293.951‘},</a:t>
            </a:r>
            <a:br>
              <a:rPr lang="cs-CZ" dirty="0"/>
            </a:br>
            <a:r>
              <a:rPr lang="cs-CZ" dirty="0"/>
              <a:t>…</a:t>
            </a:r>
            <a:br>
              <a:rPr lang="cs-CZ" dirty="0"/>
            </a:br>
            <a:r>
              <a:rPr lang="pt-BR" dirty="0"/>
              <a:t>{'name': 'Lisbon', 'prague_dist': '2905.29'}</a:t>
            </a:r>
            <a:endParaRPr lang="cs-CZ" dirty="0"/>
          </a:p>
        </p:txBody>
      </p:sp>
      <p:pic>
        <p:nvPicPr>
          <p:cNvPr id="41" name="Zvuk 40">
            <a:hlinkClick r:id="" action="ppaction://media"/>
            <a:extLst>
              <a:ext uri="{FF2B5EF4-FFF2-40B4-BE49-F238E27FC236}">
                <a16:creationId xmlns:a16="http://schemas.microsoft.com/office/drawing/2014/main" id="{78C3E9FB-9507-5CAB-E87E-CF0E34D996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40565920"/>
      </p:ext>
    </p:extLst>
  </p:cSld>
  <p:clrMapOvr>
    <a:masterClrMapping/>
  </p:clrMapOvr>
  <p:transition spd="slow" advTm="3199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adpis 12">
            <a:extLst>
              <a:ext uri="{FF2B5EF4-FFF2-40B4-BE49-F238E27FC236}">
                <a16:creationId xmlns:a16="http://schemas.microsoft.com/office/drawing/2014/main" id="{EF10BB49-1A78-D7FE-D0FB-BBB905B5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Dotaz 2 – Města navštívená Janem</a:t>
            </a:r>
          </a:p>
        </p:txBody>
      </p:sp>
      <p:sp>
        <p:nvSpPr>
          <p:cNvPr id="14" name="Zástupný obsah 13">
            <a:extLst>
              <a:ext uri="{FF2B5EF4-FFF2-40B4-BE49-F238E27FC236}">
                <a16:creationId xmlns:a16="http://schemas.microsoft.com/office/drawing/2014/main" id="{B357172B-C612-37DF-01AC-2E881FCAB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4456068"/>
            <a:ext cx="2726166" cy="1551940"/>
          </a:xfrm>
        </p:spPr>
        <p:txBody>
          <a:bodyPr>
            <a:normAutofit lnSpcReduction="10000"/>
          </a:bodyPr>
          <a:lstStyle/>
          <a:p>
            <a:r>
              <a:rPr lang="cs-CZ" dirty="0"/>
              <a:t>AVG 65 </a:t>
            </a:r>
            <a:r>
              <a:rPr lang="cs-CZ" dirty="0" err="1"/>
              <a:t>ms</a:t>
            </a:r>
            <a:endParaRPr lang="cs-CZ" dirty="0"/>
          </a:p>
          <a:p>
            <a:r>
              <a:rPr lang="cs-CZ" dirty="0"/>
              <a:t>MAX 85 </a:t>
            </a:r>
            <a:r>
              <a:rPr lang="cs-CZ" dirty="0" err="1"/>
              <a:t>ms</a:t>
            </a:r>
            <a:endParaRPr lang="cs-CZ" dirty="0"/>
          </a:p>
          <a:p>
            <a:r>
              <a:rPr lang="cs-CZ" dirty="0"/>
              <a:t>MIN 59 </a:t>
            </a:r>
            <a:r>
              <a:rPr lang="cs-CZ" dirty="0" err="1"/>
              <a:t>ms</a:t>
            </a:r>
            <a:endParaRPr lang="cs-CZ" dirty="0"/>
          </a:p>
          <a:p>
            <a:r>
              <a:rPr lang="cs-CZ" dirty="0"/>
              <a:t>DB 60 </a:t>
            </a:r>
            <a:r>
              <a:rPr lang="cs-CZ" dirty="0" err="1"/>
              <a:t>ms</a:t>
            </a:r>
            <a:endParaRPr lang="cs-CZ" dirty="0"/>
          </a:p>
        </p:txBody>
      </p:sp>
      <p:pic>
        <p:nvPicPr>
          <p:cNvPr id="15" name="Zástupný obsah 7">
            <a:extLst>
              <a:ext uri="{FF2B5EF4-FFF2-40B4-BE49-F238E27FC236}">
                <a16:creationId xmlns:a16="http://schemas.microsoft.com/office/drawing/2014/main" id="{6FD1F77E-B498-236F-3589-3C179E3B93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18742" y="2027888"/>
            <a:ext cx="8856352" cy="2428180"/>
          </a:xfrm>
          <a:prstGeom prst="rect">
            <a:avLst/>
          </a:prstGeom>
        </p:spPr>
      </p:pic>
      <p:sp>
        <p:nvSpPr>
          <p:cNvPr id="16" name="Zástupný obsah 13">
            <a:extLst>
              <a:ext uri="{FF2B5EF4-FFF2-40B4-BE49-F238E27FC236}">
                <a16:creationId xmlns:a16="http://schemas.microsoft.com/office/drawing/2014/main" id="{0F76B3B9-D21C-8B41-997B-B48CF94D7FE3}"/>
              </a:ext>
            </a:extLst>
          </p:cNvPr>
          <p:cNvSpPr txBox="1">
            <a:spLocks/>
          </p:cNvSpPr>
          <p:nvPr/>
        </p:nvSpPr>
        <p:spPr>
          <a:xfrm>
            <a:off x="3698240" y="4456068"/>
            <a:ext cx="8249920" cy="1551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dirty="0"/>
              <a:t>{</a:t>
            </a:r>
          </a:p>
          <a:p>
            <a:pPr marL="0" indent="0">
              <a:buNone/>
            </a:pPr>
            <a:r>
              <a:rPr lang="cs-CZ" dirty="0"/>
              <a:t>	'</a:t>
            </a:r>
            <a:r>
              <a:rPr lang="cs-CZ" dirty="0" err="1"/>
              <a:t>cities</a:t>
            </a:r>
            <a:r>
              <a:rPr lang="cs-CZ" dirty="0"/>
              <a:t>': ['Madrid', 'Ostrava', '</a:t>
            </a:r>
            <a:r>
              <a:rPr lang="cs-CZ" dirty="0" err="1"/>
              <a:t>Lisbon</a:t>
            </a:r>
            <a:r>
              <a:rPr lang="cs-CZ" dirty="0"/>
              <a:t>', 'Brno', '</a:t>
            </a:r>
            <a:r>
              <a:rPr lang="cs-CZ" dirty="0" err="1"/>
              <a:t>Zurich</a:t>
            </a:r>
            <a:r>
              <a:rPr lang="cs-CZ" dirty="0"/>
              <a:t>', 'Paris', 'Hamburg‘], </a:t>
            </a:r>
            <a:br>
              <a:rPr lang="cs-CZ" dirty="0"/>
            </a:br>
            <a:r>
              <a:rPr lang="cs-CZ" dirty="0"/>
              <a:t>       '</a:t>
            </a:r>
            <a:r>
              <a:rPr lang="cs-CZ" dirty="0" err="1"/>
              <a:t>name</a:t>
            </a:r>
            <a:r>
              <a:rPr lang="cs-CZ" dirty="0"/>
              <a:t>': 'Jan‘, </a:t>
            </a:r>
            <a:br>
              <a:rPr lang="cs-CZ" dirty="0"/>
            </a:br>
            <a:r>
              <a:rPr lang="cs-CZ" dirty="0"/>
              <a:t>	'</a:t>
            </a:r>
            <a:r>
              <a:rPr lang="cs-CZ" dirty="0" err="1"/>
              <a:t>surname</a:t>
            </a:r>
            <a:r>
              <a:rPr lang="cs-CZ" dirty="0"/>
              <a:t>': 'Černý‘</a:t>
            </a:r>
            <a:br>
              <a:rPr lang="cs-CZ" dirty="0"/>
            </a:br>
            <a:r>
              <a:rPr lang="cs-CZ" dirty="0"/>
              <a:t>},</a:t>
            </a:r>
            <a:br>
              <a:rPr lang="cs-CZ" dirty="0"/>
            </a:br>
            <a:r>
              <a:rPr lang="cs-CZ" dirty="0"/>
              <a:t>…</a:t>
            </a:r>
          </a:p>
        </p:txBody>
      </p:sp>
      <p:pic>
        <p:nvPicPr>
          <p:cNvPr id="41" name="Zvuk 40">
            <a:hlinkClick r:id="" action="ppaction://media"/>
            <a:extLst>
              <a:ext uri="{FF2B5EF4-FFF2-40B4-BE49-F238E27FC236}">
                <a16:creationId xmlns:a16="http://schemas.microsoft.com/office/drawing/2014/main" id="{F5F020D8-B5B5-0300-9192-8A22883A77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27522687"/>
      </p:ext>
    </p:extLst>
  </p:cSld>
  <p:clrMapOvr>
    <a:masterClrMapping/>
  </p:clrMapOvr>
  <p:transition spd="slow" advTm="2530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adpis 12">
            <a:extLst>
              <a:ext uri="{FF2B5EF4-FFF2-40B4-BE49-F238E27FC236}">
                <a16:creationId xmlns:a16="http://schemas.microsoft.com/office/drawing/2014/main" id="{EF10BB49-1A78-D7FE-D0FB-BBB905B57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Dotaz 3 – Dobře hodnocená jídla</a:t>
            </a:r>
          </a:p>
        </p:txBody>
      </p:sp>
      <p:sp>
        <p:nvSpPr>
          <p:cNvPr id="14" name="Zástupný obsah 13">
            <a:extLst>
              <a:ext uri="{FF2B5EF4-FFF2-40B4-BE49-F238E27FC236}">
                <a16:creationId xmlns:a16="http://schemas.microsoft.com/office/drawing/2014/main" id="{B357172B-C612-37DF-01AC-2E881FCAB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5058230"/>
            <a:ext cx="2726166" cy="1551940"/>
          </a:xfrm>
        </p:spPr>
        <p:txBody>
          <a:bodyPr>
            <a:normAutofit lnSpcReduction="10000"/>
          </a:bodyPr>
          <a:lstStyle/>
          <a:p>
            <a:r>
              <a:rPr lang="cs-CZ" dirty="0"/>
              <a:t>AVG 88 </a:t>
            </a:r>
            <a:r>
              <a:rPr lang="cs-CZ" dirty="0" err="1"/>
              <a:t>ms</a:t>
            </a:r>
            <a:endParaRPr lang="cs-CZ" dirty="0"/>
          </a:p>
          <a:p>
            <a:r>
              <a:rPr lang="cs-CZ" dirty="0"/>
              <a:t>MAX 160 </a:t>
            </a:r>
            <a:r>
              <a:rPr lang="cs-CZ" dirty="0" err="1"/>
              <a:t>ms</a:t>
            </a:r>
            <a:endParaRPr lang="cs-CZ" dirty="0"/>
          </a:p>
          <a:p>
            <a:r>
              <a:rPr lang="cs-CZ" dirty="0"/>
              <a:t>MIN 79 </a:t>
            </a:r>
            <a:r>
              <a:rPr lang="cs-CZ" dirty="0" err="1"/>
              <a:t>ms</a:t>
            </a:r>
            <a:endParaRPr lang="cs-CZ" dirty="0"/>
          </a:p>
          <a:p>
            <a:r>
              <a:rPr lang="cs-CZ" dirty="0"/>
              <a:t>DB 92 </a:t>
            </a:r>
            <a:r>
              <a:rPr lang="cs-CZ" dirty="0" err="1"/>
              <a:t>ms</a:t>
            </a:r>
            <a:endParaRPr lang="cs-CZ" dirty="0"/>
          </a:p>
        </p:txBody>
      </p:sp>
      <p:pic>
        <p:nvPicPr>
          <p:cNvPr id="15" name="Zástupný obsah 7">
            <a:extLst>
              <a:ext uri="{FF2B5EF4-FFF2-40B4-BE49-F238E27FC236}">
                <a16:creationId xmlns:a16="http://schemas.microsoft.com/office/drawing/2014/main" id="{6FD1F77E-B498-236F-3589-3C179E3B93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30007" y="1935683"/>
            <a:ext cx="9531986" cy="3383447"/>
          </a:xfrm>
          <a:prstGeom prst="rect">
            <a:avLst/>
          </a:prstGeom>
        </p:spPr>
      </p:pic>
      <p:sp>
        <p:nvSpPr>
          <p:cNvPr id="16" name="Zástupný obsah 13">
            <a:extLst>
              <a:ext uri="{FF2B5EF4-FFF2-40B4-BE49-F238E27FC236}">
                <a16:creationId xmlns:a16="http://schemas.microsoft.com/office/drawing/2014/main" id="{0F76B3B9-D21C-8B41-997B-B48CF94D7FE3}"/>
              </a:ext>
            </a:extLst>
          </p:cNvPr>
          <p:cNvSpPr txBox="1">
            <a:spLocks/>
          </p:cNvSpPr>
          <p:nvPr/>
        </p:nvSpPr>
        <p:spPr>
          <a:xfrm>
            <a:off x="3698240" y="5058230"/>
            <a:ext cx="8249920" cy="1551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dirty="0"/>
              <a:t>{</a:t>
            </a:r>
            <a:br>
              <a:rPr lang="cs-CZ" dirty="0"/>
            </a:br>
            <a:r>
              <a:rPr lang="cs-CZ" dirty="0"/>
              <a:t>    	'</a:t>
            </a:r>
            <a:r>
              <a:rPr lang="cs-CZ" dirty="0" err="1"/>
              <a:t>name</a:t>
            </a:r>
            <a:r>
              <a:rPr lang="cs-CZ" dirty="0"/>
              <a:t>': '</a:t>
            </a:r>
            <a:r>
              <a:rPr lang="cs-CZ" dirty="0" err="1"/>
              <a:t>Beef</a:t>
            </a:r>
            <a:r>
              <a:rPr lang="cs-CZ" dirty="0"/>
              <a:t> </a:t>
            </a:r>
            <a:r>
              <a:rPr lang="cs-CZ" dirty="0" err="1"/>
              <a:t>Burritos</a:t>
            </a:r>
            <a:r>
              <a:rPr lang="cs-CZ" dirty="0"/>
              <a:t>‘, </a:t>
            </a:r>
            <a:br>
              <a:rPr lang="cs-CZ" dirty="0"/>
            </a:br>
            <a:r>
              <a:rPr lang="cs-CZ" dirty="0"/>
              <a:t>	'</a:t>
            </a:r>
            <a:r>
              <a:rPr lang="cs-CZ" dirty="0" err="1"/>
              <a:t>ingredients</a:t>
            </a:r>
            <a:r>
              <a:rPr lang="cs-CZ" dirty="0"/>
              <a:t>': ['cheese', '</a:t>
            </a:r>
            <a:r>
              <a:rPr lang="cs-CZ" dirty="0" err="1"/>
              <a:t>yogurt</a:t>
            </a:r>
            <a:r>
              <a:rPr lang="cs-CZ" dirty="0"/>
              <a:t>‘], </a:t>
            </a:r>
            <a:br>
              <a:rPr lang="cs-CZ" dirty="0"/>
            </a:br>
            <a:r>
              <a:rPr lang="cs-CZ" dirty="0"/>
              <a:t>‚	</a:t>
            </a:r>
            <a:r>
              <a:rPr lang="cs-CZ" dirty="0" err="1"/>
              <a:t>restaurants</a:t>
            </a:r>
            <a:r>
              <a:rPr lang="cs-CZ" dirty="0"/>
              <a:t>': ['</a:t>
            </a:r>
            <a:r>
              <a:rPr lang="cs-CZ" dirty="0" err="1"/>
              <a:t>restaurant:cafe_arabica</a:t>
            </a:r>
            <a:r>
              <a:rPr lang="cs-CZ" dirty="0"/>
              <a:t>‘]</a:t>
            </a:r>
            <a:br>
              <a:rPr lang="cs-CZ" dirty="0"/>
            </a:br>
            <a:r>
              <a:rPr lang="cs-CZ" dirty="0"/>
              <a:t>}</a:t>
            </a:r>
            <a:br>
              <a:rPr lang="cs-CZ" dirty="0"/>
            </a:br>
            <a:r>
              <a:rPr lang="cs-CZ" dirty="0"/>
              <a:t>…</a:t>
            </a:r>
          </a:p>
        </p:txBody>
      </p:sp>
      <p:pic>
        <p:nvPicPr>
          <p:cNvPr id="39" name="Zvuk 38">
            <a:hlinkClick r:id="" action="ppaction://media"/>
            <a:extLst>
              <a:ext uri="{FF2B5EF4-FFF2-40B4-BE49-F238E27FC236}">
                <a16:creationId xmlns:a16="http://schemas.microsoft.com/office/drawing/2014/main" id="{AAF48175-9E6E-9BB9-49C6-ACCCBB20C2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67529549"/>
      </p:ext>
    </p:extLst>
  </p:cSld>
  <p:clrMapOvr>
    <a:masterClrMapping/>
  </p:clrMapOvr>
  <p:transition spd="slow" advTm="39398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19B9CC7-D268-5499-347F-0C07DE664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Zajímavosti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F5FFE46-E217-082E-24E5-DFFA37E8C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68032"/>
            <a:ext cx="8825659" cy="3416300"/>
          </a:xfrm>
        </p:spPr>
        <p:txBody>
          <a:bodyPr/>
          <a:lstStyle/>
          <a:p>
            <a:r>
              <a:rPr lang="cs-CZ" dirty="0"/>
              <a:t>Futures – hodnota vypočtená při dotazu</a:t>
            </a:r>
          </a:p>
          <a:p>
            <a:r>
              <a:rPr lang="cs-CZ" dirty="0"/>
              <a:t>Funkce – JS nebo WA uložená v DB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20BCFDAB-BE56-0DBE-09AF-CA6F1D0068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24560" y="3065552"/>
            <a:ext cx="10342879" cy="4126571"/>
          </a:xfrm>
          <a:prstGeom prst="rect">
            <a:avLst/>
          </a:prstGeom>
        </p:spPr>
      </p:pic>
      <p:pic>
        <p:nvPicPr>
          <p:cNvPr id="30" name="Zvuk 29">
            <a:hlinkClick r:id="" action="ppaction://media"/>
            <a:extLst>
              <a:ext uri="{FF2B5EF4-FFF2-40B4-BE49-F238E27FC236}">
                <a16:creationId xmlns:a16="http://schemas.microsoft.com/office/drawing/2014/main" id="{783D77B6-B622-58A9-6645-E32A6DE587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20821845"/>
      </p:ext>
    </p:extLst>
  </p:cSld>
  <p:clrMapOvr>
    <a:masterClrMapping/>
  </p:clrMapOvr>
  <p:transition spd="slow" advTm="3909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68B398-975C-C70C-108E-D4CB5D25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Umí databáze vše co slibuje?</a:t>
            </a:r>
          </a:p>
        </p:txBody>
      </p:sp>
      <p:sp>
        <p:nvSpPr>
          <p:cNvPr id="50" name="Zástupný text 49">
            <a:extLst>
              <a:ext uri="{FF2B5EF4-FFF2-40B4-BE49-F238E27FC236}">
                <a16:creationId xmlns:a16="http://schemas.microsoft.com/office/drawing/2014/main" id="{49608842-92BB-4C80-B384-A1EAF9F86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Pro</a:t>
            </a:r>
          </a:p>
        </p:txBody>
      </p:sp>
      <p:sp>
        <p:nvSpPr>
          <p:cNvPr id="51" name="Zástupný obsah 50">
            <a:extLst>
              <a:ext uri="{FF2B5EF4-FFF2-40B4-BE49-F238E27FC236}">
                <a16:creationId xmlns:a16="http://schemas.microsoft.com/office/drawing/2014/main" id="{B39D6B59-00AA-B20C-4AF0-B364ADA075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3210878"/>
          </a:xfrm>
        </p:spPr>
        <p:txBody>
          <a:bodyPr>
            <a:normAutofit/>
          </a:bodyPr>
          <a:lstStyle/>
          <a:p>
            <a:r>
              <a:rPr lang="cs-CZ" dirty="0"/>
              <a:t>Skutečně </a:t>
            </a:r>
            <a:r>
              <a:rPr lang="cs-CZ" dirty="0" err="1"/>
              <a:t>multi</a:t>
            </a:r>
            <a:r>
              <a:rPr lang="cs-CZ" dirty="0"/>
              <a:t>-model</a:t>
            </a:r>
          </a:p>
          <a:p>
            <a:r>
              <a:rPr lang="cs-CZ" dirty="0"/>
              <a:t>Relace místo </a:t>
            </a:r>
            <a:r>
              <a:rPr lang="cs-CZ" dirty="0" err="1"/>
              <a:t>joinů</a:t>
            </a:r>
            <a:endParaRPr lang="cs-CZ" dirty="0"/>
          </a:p>
          <a:p>
            <a:r>
              <a:rPr lang="cs-CZ" dirty="0"/>
              <a:t>Mnoho operátorů a funkcí (i JS)</a:t>
            </a:r>
          </a:p>
          <a:p>
            <a:r>
              <a:rPr lang="cs-CZ" dirty="0"/>
              <a:t>Nahrazení </a:t>
            </a:r>
            <a:r>
              <a:rPr lang="cs-CZ" dirty="0" err="1"/>
              <a:t>backendu</a:t>
            </a:r>
            <a:endParaRPr lang="cs-CZ" dirty="0"/>
          </a:p>
          <a:p>
            <a:pPr lvl="1"/>
            <a:r>
              <a:rPr lang="cs-CZ" dirty="0"/>
              <a:t>Pro jednodušší aplikace</a:t>
            </a:r>
          </a:p>
          <a:p>
            <a:r>
              <a:rPr lang="cs-CZ" dirty="0"/>
              <a:t>Rychlost instalace a připojení</a:t>
            </a:r>
          </a:p>
          <a:p>
            <a:r>
              <a:rPr lang="cs-CZ" dirty="0"/>
              <a:t>Více způsobů nasazení</a:t>
            </a:r>
          </a:p>
        </p:txBody>
      </p:sp>
      <p:sp>
        <p:nvSpPr>
          <p:cNvPr id="52" name="Zástupný text 51">
            <a:extLst>
              <a:ext uri="{FF2B5EF4-FFF2-40B4-BE49-F238E27FC236}">
                <a16:creationId xmlns:a16="http://schemas.microsoft.com/office/drawing/2014/main" id="{A07FD679-CA68-C620-A1AC-7F3FDBE9BA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dirty="0"/>
              <a:t>Proti</a:t>
            </a:r>
          </a:p>
        </p:txBody>
      </p:sp>
      <p:sp>
        <p:nvSpPr>
          <p:cNvPr id="53" name="Zástupný obsah 52">
            <a:extLst>
              <a:ext uri="{FF2B5EF4-FFF2-40B4-BE49-F238E27FC236}">
                <a16:creationId xmlns:a16="http://schemas.microsoft.com/office/drawing/2014/main" id="{7942FADC-7699-6B95-874B-07AAC94E8AF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cs-CZ" dirty="0"/>
              <a:t>Beta verze</a:t>
            </a:r>
          </a:p>
          <a:p>
            <a:pPr lvl="1"/>
            <a:r>
              <a:rPr lang="cs-CZ" dirty="0"/>
              <a:t>Nízká podpora knihoven</a:t>
            </a:r>
          </a:p>
          <a:p>
            <a:pPr lvl="1"/>
            <a:r>
              <a:rPr lang="cs-CZ" dirty="0"/>
              <a:t>Optimalizace výkonu</a:t>
            </a:r>
          </a:p>
          <a:p>
            <a:pPr lvl="1"/>
            <a:r>
              <a:rPr lang="cs-CZ" dirty="0"/>
              <a:t>Zatím nefungují indexy</a:t>
            </a:r>
          </a:p>
          <a:p>
            <a:pPr lvl="1"/>
            <a:r>
              <a:rPr lang="cs-CZ" dirty="0"/>
              <a:t>Nedostupné technické porovnání</a:t>
            </a:r>
          </a:p>
          <a:p>
            <a:pPr lvl="1"/>
            <a:r>
              <a:rPr lang="cs-CZ" dirty="0"/>
              <a:t>Dokumentace není ideální</a:t>
            </a:r>
          </a:p>
          <a:p>
            <a:r>
              <a:rPr lang="cs-CZ" dirty="0"/>
              <a:t>Vlastní jazyk</a:t>
            </a:r>
          </a:p>
          <a:p>
            <a:endParaRPr lang="cs-CZ" dirty="0"/>
          </a:p>
        </p:txBody>
      </p:sp>
      <p:pic>
        <p:nvPicPr>
          <p:cNvPr id="16" name="Zvuk 15">
            <a:hlinkClick r:id="" action="ppaction://media"/>
            <a:extLst>
              <a:ext uri="{FF2B5EF4-FFF2-40B4-BE49-F238E27FC236}">
                <a16:creationId xmlns:a16="http://schemas.microsoft.com/office/drawing/2014/main" id="{3F9E5618-9081-EC69-5B36-87211A729D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99362871"/>
      </p:ext>
    </p:extLst>
  </p:cSld>
  <p:clrMapOvr>
    <a:masterClrMapping/>
  </p:clrMapOvr>
  <p:transition spd="slow" advTm="10481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68B398-975C-C70C-108E-D4CB5D25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databáze umí?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563F2F6-3EDC-A867-92D1-9EB78A8E2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2481582"/>
            <a:ext cx="3141878" cy="576262"/>
          </a:xfrm>
        </p:spPr>
        <p:txBody>
          <a:bodyPr/>
          <a:lstStyle/>
          <a:p>
            <a:r>
              <a:rPr lang="cs-CZ" dirty="0"/>
              <a:t>Data</a:t>
            </a:r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A81A3742-C28D-C32C-47C0-142107510773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54953" y="3057844"/>
            <a:ext cx="3148719" cy="284729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dokumenty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relace – grafy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časová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prostorová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schemaless/</a:t>
            </a:r>
            <a:r>
              <a:rPr lang="cs-CZ" sz="1800" dirty="0" err="1"/>
              <a:t>schemafull</a:t>
            </a:r>
            <a:endParaRPr lang="cs-CZ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800" dirty="0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1210AB52-347C-63FB-AF64-7A805BE45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12721" y="2481580"/>
            <a:ext cx="3147009" cy="576262"/>
          </a:xfrm>
        </p:spPr>
        <p:txBody>
          <a:bodyPr/>
          <a:lstStyle/>
          <a:p>
            <a:r>
              <a:rPr lang="cs-CZ" dirty="0"/>
              <a:t>Vlastnosti</a:t>
            </a:r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7B3EA42B-9A97-47EA-B0CF-06A8228CDF42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12721" y="3057843"/>
            <a:ext cx="3147009" cy="284729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ACID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škálovatelnost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fulltext </a:t>
            </a:r>
            <a:r>
              <a:rPr lang="cs-CZ" sz="1800" dirty="0" err="1"/>
              <a:t>search</a:t>
            </a:r>
            <a:endParaRPr lang="cs-CZ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 err="1"/>
              <a:t>realtime</a:t>
            </a:r>
            <a:r>
              <a:rPr lang="cs-CZ" sz="1800" dirty="0"/>
              <a:t> live </a:t>
            </a:r>
            <a:r>
              <a:rPr lang="cs-CZ" sz="1800" dirty="0" err="1"/>
              <a:t>queries</a:t>
            </a:r>
            <a:endParaRPr lang="cs-CZ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relace místo </a:t>
            </a:r>
            <a:r>
              <a:rPr lang="cs-CZ" sz="1800" dirty="0" err="1"/>
              <a:t>JOINů</a:t>
            </a:r>
            <a:endParaRPr lang="cs-CZ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JS funkce v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800" dirty="0"/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0D89D900-1CA6-5963-3956-641D4EB78E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88135" y="2481581"/>
            <a:ext cx="3145730" cy="576262"/>
          </a:xfrm>
        </p:spPr>
        <p:txBody>
          <a:bodyPr/>
          <a:lstStyle/>
          <a:p>
            <a:r>
              <a:rPr lang="cs-CZ" dirty="0"/>
              <a:t>Nasazení</a:t>
            </a:r>
          </a:p>
        </p:txBody>
      </p:sp>
      <p:sp>
        <p:nvSpPr>
          <p:cNvPr id="9" name="Zástupný text 8">
            <a:extLst>
              <a:ext uri="{FF2B5EF4-FFF2-40B4-BE49-F238E27FC236}">
                <a16:creationId xmlns:a16="http://schemas.microsoft.com/office/drawing/2014/main" id="{FDDB54F8-1C61-2923-1688-E3A5CD7B2598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88329" y="3057842"/>
            <a:ext cx="3145536" cy="284729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v paměti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na disku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embedded v aplikaci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v prohlížeči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distribuovaná v cloudu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rozsáhlý systém práv</a:t>
            </a:r>
          </a:p>
        </p:txBody>
      </p:sp>
      <p:pic>
        <p:nvPicPr>
          <p:cNvPr id="103" name="Zvuk 102">
            <a:hlinkClick r:id="" action="ppaction://media"/>
            <a:extLst>
              <a:ext uri="{FF2B5EF4-FFF2-40B4-BE49-F238E27FC236}">
                <a16:creationId xmlns:a16="http://schemas.microsoft.com/office/drawing/2014/main" id="{B29E2221-8E0B-C45F-F0A9-DA28D4AA7B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68777146"/>
      </p:ext>
    </p:extLst>
  </p:cSld>
  <p:clrMapOvr>
    <a:masterClrMapping/>
  </p:clrMapOvr>
  <p:transition spd="slow" advTm="6299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421581-4D7C-10C4-3838-CFB5C277C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Přiložené soubory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A4057BC-E3AA-A322-7FBD-62049F75C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commands.md 				– příkazy pro spuštění databáze</a:t>
            </a:r>
          </a:p>
          <a:p>
            <a:r>
              <a:rPr lang="cs-CZ" dirty="0"/>
              <a:t>scripts/generate_data.py 	– inicializace DB</a:t>
            </a:r>
          </a:p>
          <a:p>
            <a:r>
              <a:rPr lang="cs-CZ" dirty="0"/>
              <a:t>queries/query_*.py 			– skripty měřící trvání dotazů</a:t>
            </a:r>
          </a:p>
          <a:p>
            <a:endParaRPr lang="cs-CZ" dirty="0"/>
          </a:p>
          <a:p>
            <a:r>
              <a:rPr lang="cs-CZ" dirty="0"/>
              <a:t>surrealdb.pptx				- prezentace</a:t>
            </a:r>
          </a:p>
          <a:p>
            <a:r>
              <a:rPr lang="cs-CZ" dirty="0"/>
              <a:t>presentation.mp4 			- nahrávka prezentace</a:t>
            </a:r>
          </a:p>
          <a:p>
            <a:endParaRPr lang="cs-CZ" dirty="0"/>
          </a:p>
        </p:txBody>
      </p:sp>
      <p:pic>
        <p:nvPicPr>
          <p:cNvPr id="16" name="Zvuk 15">
            <a:hlinkClick r:id="" action="ppaction://media"/>
            <a:extLst>
              <a:ext uri="{FF2B5EF4-FFF2-40B4-BE49-F238E27FC236}">
                <a16:creationId xmlns:a16="http://schemas.microsoft.com/office/drawing/2014/main" id="{8C1CB66C-0F7D-C2A2-FD74-A4DDF4F1CE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44044661"/>
      </p:ext>
    </p:extLst>
  </p:cSld>
  <p:clrMapOvr>
    <a:masterClrMapping/>
  </p:clrMapOvr>
  <p:transition spd="slow" advTm="2031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5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31D248D0-90D8-4EAF-84EE-DA3868518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ADE3752-E9FC-B833-5B31-C4CB2494E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37" y="2878576"/>
            <a:ext cx="10893094" cy="19159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Děkuji</a:t>
            </a:r>
            <a:r>
              <a:rPr lang="en-US" sz="66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za </a:t>
            </a:r>
            <a:r>
              <a:rPr lang="en-US" sz="66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pozornost</a:t>
            </a:r>
            <a:endParaRPr lang="en-US" sz="66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Zástupný obsah 5">
            <a:extLst>
              <a:ext uri="{FF2B5EF4-FFF2-40B4-BE49-F238E27FC236}">
                <a16:creationId xmlns:a16="http://schemas.microsoft.com/office/drawing/2014/main" id="{C46C617B-2FB0-1A10-6C65-EA1AC8A49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33496" y="1363733"/>
            <a:ext cx="7715176" cy="165772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775805F-9E56-4330-9EA3-04D38DCEC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Zvuk 15">
            <a:hlinkClick r:id="" action="ppaction://media"/>
            <a:extLst>
              <a:ext uri="{FF2B5EF4-FFF2-40B4-BE49-F238E27FC236}">
                <a16:creationId xmlns:a16="http://schemas.microsoft.com/office/drawing/2014/main" id="{F9F7BF71-A65F-77AA-DE50-E33EC2BD04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63988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Tm="528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25FEA9-25F2-774C-58CE-70DC0874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Spuštění dotazu (Windows)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3C5F6873-BF26-97F9-72BD-12AB31025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4254500"/>
          </a:xfrm>
        </p:spPr>
        <p:txBody>
          <a:bodyPr>
            <a:normAutofit/>
          </a:bodyPr>
          <a:lstStyle/>
          <a:p>
            <a:r>
              <a:rPr lang="cs-CZ" dirty="0"/>
              <a:t>Instalace DB podle prezentace</a:t>
            </a:r>
          </a:p>
          <a:p>
            <a:r>
              <a:rPr lang="cs-CZ" dirty="0"/>
              <a:t>Spuštění DB příkazem z commands.md</a:t>
            </a:r>
          </a:p>
          <a:p>
            <a:r>
              <a:rPr lang="cs-CZ" dirty="0"/>
              <a:t>Vytvoření virtuálního prostředí pro Python</a:t>
            </a:r>
          </a:p>
          <a:p>
            <a:pPr lvl="1"/>
            <a:r>
              <a:rPr lang="cs-CZ" dirty="0"/>
              <a:t>python –m </a:t>
            </a:r>
            <a:r>
              <a:rPr lang="cs-CZ" dirty="0" err="1"/>
              <a:t>venv</a:t>
            </a:r>
            <a:r>
              <a:rPr lang="cs-CZ" dirty="0"/>
              <a:t> </a:t>
            </a:r>
            <a:r>
              <a:rPr lang="cs-CZ" dirty="0" err="1"/>
              <a:t>venv</a:t>
            </a:r>
            <a:endParaRPr lang="cs-CZ" dirty="0"/>
          </a:p>
          <a:p>
            <a:pPr lvl="1"/>
            <a:r>
              <a:rPr lang="cs-CZ" dirty="0" err="1"/>
              <a:t>venv</a:t>
            </a:r>
            <a:r>
              <a:rPr lang="cs-CZ" dirty="0"/>
              <a:t>\</a:t>
            </a:r>
            <a:r>
              <a:rPr lang="cs-CZ" dirty="0" err="1"/>
              <a:t>Scripts</a:t>
            </a:r>
            <a:r>
              <a:rPr lang="cs-CZ" dirty="0"/>
              <a:t>\activate.bat</a:t>
            </a:r>
          </a:p>
          <a:p>
            <a:pPr lvl="1"/>
            <a:r>
              <a:rPr lang="cs-CZ" dirty="0"/>
              <a:t>pip </a:t>
            </a:r>
            <a:r>
              <a:rPr lang="cs-CZ" dirty="0" err="1"/>
              <a:t>install</a:t>
            </a:r>
            <a:r>
              <a:rPr lang="cs-CZ" dirty="0"/>
              <a:t> –r requirements.txt</a:t>
            </a:r>
          </a:p>
          <a:p>
            <a:r>
              <a:rPr lang="cs-CZ" dirty="0"/>
              <a:t>Naplnění DB</a:t>
            </a:r>
          </a:p>
          <a:p>
            <a:pPr lvl="1"/>
            <a:r>
              <a:rPr lang="cs-CZ" dirty="0"/>
              <a:t>Python scripts\generate_data.py</a:t>
            </a:r>
          </a:p>
          <a:p>
            <a:r>
              <a:rPr lang="cs-CZ" dirty="0"/>
              <a:t>Spuštění dotazu</a:t>
            </a:r>
          </a:p>
          <a:p>
            <a:pPr lvl="1"/>
            <a:r>
              <a:rPr lang="cs-CZ" dirty="0"/>
              <a:t>python queries\query_visitedcities.py</a:t>
            </a:r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0473451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868B398-975C-C70C-108E-D4CB5D255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Co databáze umí?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F563F2F6-3EDC-A867-92D1-9EB78A8E2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4" y="2481582"/>
            <a:ext cx="3141878" cy="576262"/>
          </a:xfrm>
        </p:spPr>
        <p:txBody>
          <a:bodyPr/>
          <a:lstStyle/>
          <a:p>
            <a:r>
              <a:rPr lang="cs-CZ" dirty="0"/>
              <a:t>Data</a:t>
            </a:r>
          </a:p>
        </p:txBody>
      </p:sp>
      <p:sp>
        <p:nvSpPr>
          <p:cNvPr id="7" name="Zástupný text 6">
            <a:extLst>
              <a:ext uri="{FF2B5EF4-FFF2-40B4-BE49-F238E27FC236}">
                <a16:creationId xmlns:a16="http://schemas.microsoft.com/office/drawing/2014/main" id="{A81A3742-C28D-C32C-47C0-142107510773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54953" y="3057844"/>
            <a:ext cx="3148719" cy="284729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dokumenty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relace – grafy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časová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prostorová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schemaless/</a:t>
            </a:r>
            <a:r>
              <a:rPr lang="cs-CZ" sz="1800" dirty="0" err="1"/>
              <a:t>schemafull</a:t>
            </a:r>
            <a:endParaRPr lang="cs-CZ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800" dirty="0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1210AB52-347C-63FB-AF64-7A805BE45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12721" y="2481580"/>
            <a:ext cx="3147009" cy="576262"/>
          </a:xfrm>
        </p:spPr>
        <p:txBody>
          <a:bodyPr/>
          <a:lstStyle/>
          <a:p>
            <a:r>
              <a:rPr lang="cs-CZ" dirty="0"/>
              <a:t>Vlastnosti</a:t>
            </a:r>
          </a:p>
        </p:txBody>
      </p:sp>
      <p:sp>
        <p:nvSpPr>
          <p:cNvPr id="8" name="Zástupný text 7">
            <a:extLst>
              <a:ext uri="{FF2B5EF4-FFF2-40B4-BE49-F238E27FC236}">
                <a16:creationId xmlns:a16="http://schemas.microsoft.com/office/drawing/2014/main" id="{7B3EA42B-9A97-47EA-B0CF-06A8228CDF42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4512721" y="3057843"/>
            <a:ext cx="3147009" cy="284729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ACID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škálovatelnost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fulltext </a:t>
            </a:r>
            <a:r>
              <a:rPr lang="cs-CZ" sz="1800" dirty="0" err="1"/>
              <a:t>search</a:t>
            </a:r>
            <a:endParaRPr lang="cs-CZ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 err="1"/>
              <a:t>realtime</a:t>
            </a:r>
            <a:r>
              <a:rPr lang="cs-CZ" sz="1800" dirty="0"/>
              <a:t> live </a:t>
            </a:r>
            <a:r>
              <a:rPr lang="cs-CZ" sz="1800" dirty="0" err="1"/>
              <a:t>queries</a:t>
            </a:r>
            <a:endParaRPr lang="cs-CZ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relace místo </a:t>
            </a:r>
            <a:r>
              <a:rPr lang="cs-CZ" sz="1800" dirty="0" err="1"/>
              <a:t>JOINů</a:t>
            </a:r>
            <a:endParaRPr lang="cs-CZ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JS funkce v 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800" dirty="0"/>
          </a:p>
        </p:txBody>
      </p:sp>
      <p:sp>
        <p:nvSpPr>
          <p:cNvPr id="6" name="Zástupný text 5">
            <a:extLst>
              <a:ext uri="{FF2B5EF4-FFF2-40B4-BE49-F238E27FC236}">
                <a16:creationId xmlns:a16="http://schemas.microsoft.com/office/drawing/2014/main" id="{0D89D900-1CA6-5963-3956-641D4EB78E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88135" y="2481581"/>
            <a:ext cx="3145730" cy="576262"/>
          </a:xfrm>
        </p:spPr>
        <p:txBody>
          <a:bodyPr/>
          <a:lstStyle/>
          <a:p>
            <a:r>
              <a:rPr lang="cs-CZ" dirty="0"/>
              <a:t>Nasazení</a:t>
            </a:r>
          </a:p>
        </p:txBody>
      </p:sp>
      <p:sp>
        <p:nvSpPr>
          <p:cNvPr id="9" name="Zástupný text 8">
            <a:extLst>
              <a:ext uri="{FF2B5EF4-FFF2-40B4-BE49-F238E27FC236}">
                <a16:creationId xmlns:a16="http://schemas.microsoft.com/office/drawing/2014/main" id="{FDDB54F8-1C61-2923-1688-E3A5CD7B2598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88329" y="3057842"/>
            <a:ext cx="3145536" cy="284729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v paměti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na disku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embedded v aplikaci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v prohlížeči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distribuovaná v cloudu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cs-CZ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800" dirty="0"/>
              <a:t>rozsáhlý systém práv</a:t>
            </a:r>
          </a:p>
        </p:txBody>
      </p:sp>
      <p:pic>
        <p:nvPicPr>
          <p:cNvPr id="13" name="Obrázek 12">
            <a:extLst>
              <a:ext uri="{FF2B5EF4-FFF2-40B4-BE49-F238E27FC236}">
                <a16:creationId xmlns:a16="http://schemas.microsoft.com/office/drawing/2014/main" id="{68F3812B-CBB4-1B5B-BDE0-121AA4DA6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98" y="2329743"/>
            <a:ext cx="5695927" cy="879935"/>
          </a:xfrm>
          <a:prstGeom prst="rect">
            <a:avLst/>
          </a:prstGeom>
        </p:spPr>
      </p:pic>
      <p:pic>
        <p:nvPicPr>
          <p:cNvPr id="15" name="Obrázek 14">
            <a:extLst>
              <a:ext uri="{FF2B5EF4-FFF2-40B4-BE49-F238E27FC236}">
                <a16:creationId xmlns:a16="http://schemas.microsoft.com/office/drawing/2014/main" id="{A40227DF-FB9D-C97C-B41E-D904C45E7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783" y="2400056"/>
            <a:ext cx="5463467" cy="833138"/>
          </a:xfrm>
          <a:prstGeom prst="rect">
            <a:avLst/>
          </a:prstGeom>
        </p:spPr>
      </p:pic>
      <p:pic>
        <p:nvPicPr>
          <p:cNvPr id="17" name="Obrázek 16">
            <a:extLst>
              <a:ext uri="{FF2B5EF4-FFF2-40B4-BE49-F238E27FC236}">
                <a16:creationId xmlns:a16="http://schemas.microsoft.com/office/drawing/2014/main" id="{5C63246D-8D3F-B2B7-0938-F37FC1847F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199" y="3646071"/>
            <a:ext cx="4794279" cy="708720"/>
          </a:xfrm>
          <a:prstGeom prst="rect">
            <a:avLst/>
          </a:prstGeom>
        </p:spPr>
      </p:pic>
      <p:pic>
        <p:nvPicPr>
          <p:cNvPr id="19" name="Obrázek 18">
            <a:extLst>
              <a:ext uri="{FF2B5EF4-FFF2-40B4-BE49-F238E27FC236}">
                <a16:creationId xmlns:a16="http://schemas.microsoft.com/office/drawing/2014/main" id="{DCDD26CF-C2A8-BE0B-358E-B191B33BA3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1930" y="5177401"/>
            <a:ext cx="4201912" cy="833137"/>
          </a:xfrm>
          <a:prstGeom prst="rect">
            <a:avLst/>
          </a:prstGeom>
        </p:spPr>
      </p:pic>
      <p:pic>
        <p:nvPicPr>
          <p:cNvPr id="21" name="Obrázek 20">
            <a:extLst>
              <a:ext uri="{FF2B5EF4-FFF2-40B4-BE49-F238E27FC236}">
                <a16:creationId xmlns:a16="http://schemas.microsoft.com/office/drawing/2014/main" id="{74873BE2-2510-7B25-7163-18A3E792D3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3863" y="3818944"/>
            <a:ext cx="6038347" cy="802503"/>
          </a:xfrm>
          <a:prstGeom prst="rect">
            <a:avLst/>
          </a:prstGeom>
        </p:spPr>
      </p:pic>
      <p:pic>
        <p:nvPicPr>
          <p:cNvPr id="23" name="Obrázek 22">
            <a:extLst>
              <a:ext uri="{FF2B5EF4-FFF2-40B4-BE49-F238E27FC236}">
                <a16:creationId xmlns:a16="http://schemas.microsoft.com/office/drawing/2014/main" id="{0520D953-691F-7A2B-09AC-1414BB74BF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842" y="4832253"/>
            <a:ext cx="5793334" cy="1649145"/>
          </a:xfrm>
          <a:prstGeom prst="rect">
            <a:avLst/>
          </a:prstGeom>
        </p:spPr>
      </p:pic>
      <p:pic>
        <p:nvPicPr>
          <p:cNvPr id="115" name="Zvuk 114">
            <a:hlinkClick r:id="" action="ppaction://media"/>
            <a:extLst>
              <a:ext uri="{FF2B5EF4-FFF2-40B4-BE49-F238E27FC236}">
                <a16:creationId xmlns:a16="http://schemas.microsoft.com/office/drawing/2014/main" id="{DFD266E0-4817-A2CA-027E-683CCF6147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55652076"/>
      </p:ext>
    </p:extLst>
  </p:cSld>
  <p:clrMapOvr>
    <a:masterClrMapping/>
  </p:clrMapOvr>
  <p:transition spd="slow" advTm="1321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E29CA7-E99B-03E4-0F5A-299ED911A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Trocha historie</a:t>
            </a:r>
          </a:p>
        </p:txBody>
      </p:sp>
      <p:sp>
        <p:nvSpPr>
          <p:cNvPr id="9" name="Zástupný obsah 8">
            <a:extLst>
              <a:ext uri="{FF2B5EF4-FFF2-40B4-BE49-F238E27FC236}">
                <a16:creationId xmlns:a16="http://schemas.microsoft.com/office/drawing/2014/main" id="{4ECE6EEA-5A2E-4A40-E85F-E0DC0EE11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od 2015</a:t>
            </a:r>
          </a:p>
          <a:p>
            <a:r>
              <a:rPr lang="cs-CZ" dirty="0"/>
              <a:t>open source od 2021 - beta</a:t>
            </a:r>
          </a:p>
          <a:p>
            <a:endParaRPr lang="cs-CZ" dirty="0"/>
          </a:p>
          <a:p>
            <a:r>
              <a:rPr lang="cs-CZ" dirty="0"/>
              <a:t>Q2 2023 - </a:t>
            </a:r>
            <a:r>
              <a:rPr lang="cs-CZ" dirty="0" err="1"/>
              <a:t>SurrealDB</a:t>
            </a:r>
            <a:r>
              <a:rPr lang="cs-CZ" dirty="0"/>
              <a:t> 1.0.0</a:t>
            </a:r>
          </a:p>
          <a:p>
            <a:endParaRPr lang="cs-CZ" dirty="0"/>
          </a:p>
          <a:p>
            <a:r>
              <a:rPr lang="cs-CZ" dirty="0"/>
              <a:t>Q3 2023 – public cloud</a:t>
            </a:r>
            <a:endParaRPr lang="cs-CZ" b="1" i="0" dirty="0">
              <a:solidFill>
                <a:srgbClr val="FFFFFF"/>
              </a:solidFill>
              <a:effectLst/>
              <a:latin typeface="Poppins" panose="00000500000000000000" pitchFamily="2" charset="-18"/>
            </a:endParaRPr>
          </a:p>
          <a:p>
            <a:r>
              <a:rPr lang="cs-CZ" dirty="0"/>
              <a:t>Q4 2023 – </a:t>
            </a:r>
            <a:r>
              <a:rPr lang="cs-CZ" dirty="0" err="1"/>
              <a:t>private</a:t>
            </a:r>
            <a:r>
              <a:rPr lang="cs-CZ" dirty="0"/>
              <a:t> cloud</a:t>
            </a:r>
          </a:p>
        </p:txBody>
      </p:sp>
      <p:pic>
        <p:nvPicPr>
          <p:cNvPr id="35" name="Zvuk 34">
            <a:hlinkClick r:id="" action="ppaction://media"/>
            <a:extLst>
              <a:ext uri="{FF2B5EF4-FFF2-40B4-BE49-F238E27FC236}">
                <a16:creationId xmlns:a16="http://schemas.microsoft.com/office/drawing/2014/main" id="{7694392D-F732-7324-EF01-8102EE4FEB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34995535"/>
      </p:ext>
    </p:extLst>
  </p:cSld>
  <p:clrMapOvr>
    <a:masterClrMapping/>
  </p:clrMapOvr>
  <p:transition spd="slow" advTm="2796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: se zakulacenými rohy 6">
            <a:extLst>
              <a:ext uri="{FF2B5EF4-FFF2-40B4-BE49-F238E27FC236}">
                <a16:creationId xmlns:a16="http://schemas.microsoft.com/office/drawing/2014/main" id="{31891C65-5143-85DC-70D3-FC14FF8F795F}"/>
              </a:ext>
            </a:extLst>
          </p:cNvPr>
          <p:cNvSpPr/>
          <p:nvPr/>
        </p:nvSpPr>
        <p:spPr>
          <a:xfrm>
            <a:off x="2154196" y="2294300"/>
            <a:ext cx="7883608" cy="4338735"/>
          </a:xfrm>
          <a:prstGeom prst="roundRect">
            <a:avLst/>
          </a:prstGeom>
          <a:solidFill>
            <a:srgbClr val="612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A9CF9038-97BE-42CA-9BFA-2441A2440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Jmenná konvence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456FC2-3494-65AC-F15C-33BFB42E40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506" y="2522733"/>
            <a:ext cx="7502988" cy="411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Zvuk 52">
            <a:hlinkClick r:id="" action="ppaction://media"/>
            <a:extLst>
              <a:ext uri="{FF2B5EF4-FFF2-40B4-BE49-F238E27FC236}">
                <a16:creationId xmlns:a16="http://schemas.microsoft.com/office/drawing/2014/main" id="{DA547EEC-45F3-FE84-4C3B-402C16552B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0266244"/>
      </p:ext>
    </p:extLst>
  </p:cSld>
  <p:clrMapOvr>
    <a:masterClrMapping/>
  </p:clrMapOvr>
  <p:transition spd="slow" advTm="4002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Using IndexedDB For Client-Side Storage – Sweetcode.io">
            <a:extLst>
              <a:ext uri="{FF2B5EF4-FFF2-40B4-BE49-F238E27FC236}">
                <a16:creationId xmlns:a16="http://schemas.microsoft.com/office/drawing/2014/main" id="{5F6360AE-F3B5-07AE-36CA-DBFCDFD07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399" y="4519114"/>
            <a:ext cx="28575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51012BA-D035-CD74-C1C2-E9BE4AFC8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Technické okénko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40A1D2D-586A-F399-1605-0BCE96D40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err="1"/>
              <a:t>Rust</a:t>
            </a:r>
            <a:endParaRPr lang="cs-CZ" dirty="0"/>
          </a:p>
          <a:p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layer</a:t>
            </a:r>
            <a:endParaRPr lang="cs-CZ" dirty="0"/>
          </a:p>
          <a:p>
            <a:pPr lvl="1"/>
            <a:r>
              <a:rPr lang="cs-CZ" dirty="0" err="1"/>
              <a:t>query</a:t>
            </a:r>
            <a:r>
              <a:rPr lang="cs-CZ" dirty="0"/>
              <a:t> </a:t>
            </a:r>
            <a:r>
              <a:rPr lang="cs-CZ" dirty="0" err="1"/>
              <a:t>parser</a:t>
            </a:r>
            <a:endParaRPr lang="cs-CZ" dirty="0"/>
          </a:p>
          <a:p>
            <a:pPr lvl="1"/>
            <a:r>
              <a:rPr lang="cs-CZ" dirty="0" err="1"/>
              <a:t>executor</a:t>
            </a:r>
            <a:endParaRPr lang="cs-CZ" dirty="0"/>
          </a:p>
          <a:p>
            <a:pPr lvl="1"/>
            <a:r>
              <a:rPr lang="cs-CZ" dirty="0" err="1"/>
              <a:t>iterator</a:t>
            </a:r>
            <a:endParaRPr lang="cs-CZ" dirty="0"/>
          </a:p>
          <a:p>
            <a:pPr lvl="1"/>
            <a:r>
              <a:rPr lang="cs-CZ" dirty="0" err="1"/>
              <a:t>document</a:t>
            </a:r>
            <a:r>
              <a:rPr lang="cs-CZ" dirty="0"/>
              <a:t> </a:t>
            </a:r>
            <a:r>
              <a:rPr lang="cs-CZ" dirty="0" err="1"/>
              <a:t>processor</a:t>
            </a:r>
            <a:endParaRPr lang="cs-CZ" dirty="0"/>
          </a:p>
          <a:p>
            <a:r>
              <a:rPr lang="cs-CZ" dirty="0" err="1"/>
              <a:t>Storage</a:t>
            </a:r>
            <a:r>
              <a:rPr lang="cs-CZ" dirty="0"/>
              <a:t> </a:t>
            </a:r>
            <a:r>
              <a:rPr lang="cs-CZ" dirty="0" err="1"/>
              <a:t>layer</a:t>
            </a:r>
            <a:endParaRPr lang="cs-CZ" dirty="0"/>
          </a:p>
          <a:p>
            <a:pPr lvl="1"/>
            <a:r>
              <a:rPr lang="cs-CZ" dirty="0" err="1"/>
              <a:t>key-value</a:t>
            </a:r>
            <a:r>
              <a:rPr lang="cs-CZ" dirty="0"/>
              <a:t> </a:t>
            </a:r>
            <a:r>
              <a:rPr lang="cs-CZ" dirty="0" err="1"/>
              <a:t>store</a:t>
            </a:r>
            <a:endParaRPr lang="cs-CZ" dirty="0"/>
          </a:p>
          <a:p>
            <a:pPr lvl="1"/>
            <a:r>
              <a:rPr lang="cs-CZ" dirty="0" err="1"/>
              <a:t>RocksDB</a:t>
            </a:r>
            <a:r>
              <a:rPr lang="cs-CZ" dirty="0"/>
              <a:t>, </a:t>
            </a:r>
            <a:r>
              <a:rPr lang="cs-CZ" dirty="0" err="1"/>
              <a:t>IndexedDB</a:t>
            </a:r>
            <a:endParaRPr lang="cs-CZ" dirty="0"/>
          </a:p>
        </p:txBody>
      </p:sp>
      <p:pic>
        <p:nvPicPr>
          <p:cNvPr id="1026" name="Picture 2" descr="RocksDB (@RocksDB) / Twitter">
            <a:extLst>
              <a:ext uri="{FF2B5EF4-FFF2-40B4-BE49-F238E27FC236}">
                <a16:creationId xmlns:a16="http://schemas.microsoft.com/office/drawing/2014/main" id="{BCF2C87E-EFF0-80D0-9DD8-8DB6AC6E3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85" y="2603500"/>
            <a:ext cx="3020928" cy="157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4" name="Zvuk 1093">
            <a:hlinkClick r:id="" action="ppaction://media"/>
            <a:extLst>
              <a:ext uri="{FF2B5EF4-FFF2-40B4-BE49-F238E27FC236}">
                <a16:creationId xmlns:a16="http://schemas.microsoft.com/office/drawing/2014/main" id="{51B5A2A9-A854-E4BD-40FA-E82DCE3431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39996060"/>
      </p:ext>
    </p:extLst>
  </p:cSld>
  <p:clrMapOvr>
    <a:masterClrMapping/>
  </p:clrMapOvr>
  <p:transition spd="slow" advTm="4568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9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204" x="3568700" y="3201988"/>
          <p14:tracePt t="14219" x="3578225" y="3201988"/>
          <p14:tracePt t="14225" x="3586163" y="3201988"/>
          <p14:tracePt t="14235" x="3595688" y="3201988"/>
          <p14:tracePt t="14251" x="3603625" y="3201988"/>
          <p14:tracePt t="14259" x="3613150" y="3201988"/>
          <p14:tracePt t="14262" x="3613150" y="3211513"/>
          <p14:tracePt t="14275" x="3621088" y="3211513"/>
          <p14:tracePt t="14280" x="3630613" y="3211513"/>
          <p14:tracePt t="14284" x="3638550" y="3211513"/>
          <p14:tracePt t="14293" x="3648075" y="3211513"/>
          <p14:tracePt t="14297" x="3656013" y="3211513"/>
          <p14:tracePt t="14304" x="3665538" y="3219450"/>
          <p14:tracePt t="14308" x="3673475" y="3219450"/>
          <p14:tracePt t="14312" x="3683000" y="3219450"/>
          <p14:tracePt t="14315" x="3683000" y="3228975"/>
          <p14:tracePt t="14323" x="3690938" y="3228975"/>
          <p14:tracePt t="14330" x="3690938" y="3236913"/>
          <p14:tracePt t="14399" x="3700463" y="3236913"/>
          <p14:tracePt t="14425" x="3708400" y="3236913"/>
          <p14:tracePt t="14436" x="3717925" y="3236913"/>
          <p14:tracePt t="14459" x="3725863" y="3236913"/>
          <p14:tracePt t="14489" x="3735388" y="3236913"/>
          <p14:tracePt t="14497" x="3743325" y="3236913"/>
          <p14:tracePt t="14513" x="3743325" y="3246438"/>
          <p14:tracePt t="14533" x="3752850" y="3246438"/>
          <p14:tracePt t="14534" x="3752850" y="3254375"/>
          <p14:tracePt t="14547" x="3760788" y="3254375"/>
          <p14:tracePt t="14566" x="3760788" y="3263900"/>
          <p14:tracePt t="14572" x="3770313" y="3263900"/>
          <p14:tracePt t="14584" x="3778250" y="3263900"/>
          <p14:tracePt t="14598" x="3778250" y="3271838"/>
          <p14:tracePt t="14648" x="3778250" y="3281363"/>
          <p14:tracePt t="14649" x="3787775" y="3281363"/>
          <p14:tracePt t="14654" x="3787775" y="3289300"/>
          <p14:tracePt t="14657" x="3787775" y="3298825"/>
          <p14:tracePt t="14664" x="3787775" y="3306763"/>
          <p14:tracePt t="14666" x="3787775" y="3316288"/>
          <p14:tracePt t="14668" x="3795713" y="3316288"/>
          <p14:tracePt t="14668" x="3795713" y="3324225"/>
          <p14:tracePt t="14674" x="3805238" y="3324225"/>
          <p14:tracePt t="14675" x="3805238" y="3333750"/>
          <p14:tracePt t="14676" x="3805238" y="3341688"/>
          <p14:tracePt t="14682" x="3805238" y="3351213"/>
          <p14:tracePt t="14684" x="3805238" y="3359150"/>
          <p14:tracePt t="14687" x="3805238" y="3368675"/>
          <p14:tracePt t="14691" x="3805238" y="3376613"/>
          <p14:tracePt t="14694" x="3805238" y="3386138"/>
          <p14:tracePt t="14695" x="3813175" y="3386138"/>
          <p14:tracePt t="14699" x="3822700" y="3394075"/>
          <p14:tracePt t="14702" x="3822700" y="3403600"/>
          <p14:tracePt t="14703" x="3830638" y="3403600"/>
          <p14:tracePt t="14708" x="3830638" y="3411538"/>
          <p14:tracePt t="14710" x="3830638" y="3421063"/>
          <p14:tracePt t="14712" x="3830638" y="3429000"/>
          <p14:tracePt t="14721" x="3830638" y="3436938"/>
          <p14:tracePt t="14726" x="3840163" y="3436938"/>
          <p14:tracePt t="14727" x="3840163" y="3446463"/>
          <p14:tracePt t="14740" x="3848100" y="3446463"/>
          <p14:tracePt t="14742" x="3848100" y="3454400"/>
          <p14:tracePt t="14800" x="3848100" y="3463925"/>
          <p14:tracePt t="14815" x="3848100" y="3471863"/>
          <p14:tracePt t="14844" x="3848100" y="3481388"/>
          <p14:tracePt t="14850" x="3840163" y="3481388"/>
          <p14:tracePt t="14859" x="3840163" y="3489325"/>
          <p14:tracePt t="14867" x="3830638" y="3489325"/>
          <p14:tracePt t="14872" x="3822700" y="3489325"/>
          <p14:tracePt t="14881" x="3822700" y="3498850"/>
          <p14:tracePt t="14882" x="3813175" y="3498850"/>
          <p14:tracePt t="14894" x="3813175" y="3506788"/>
          <p14:tracePt t="14899" x="3805238" y="3506788"/>
          <p14:tracePt t="14903" x="3795713" y="3506788"/>
          <p14:tracePt t="14913" x="3795713" y="3516313"/>
          <p14:tracePt t="14960" x="3787775" y="3516313"/>
          <p14:tracePt t="14971" x="3778250" y="3516313"/>
          <p14:tracePt t="14976" x="3770313" y="3516313"/>
          <p14:tracePt t="14996" x="3760788" y="3524250"/>
          <p14:tracePt t="15003" x="3752850" y="3524250"/>
          <p14:tracePt t="15004" x="3752850" y="3533775"/>
          <p14:tracePt t="15019" x="3743325" y="3533775"/>
          <p14:tracePt t="15037" x="3735388" y="3533775"/>
          <p14:tracePt t="15041" x="3735388" y="3541713"/>
          <p14:tracePt t="15048" x="3725863" y="3541713"/>
          <p14:tracePt t="15053" x="3717925" y="3541713"/>
          <p14:tracePt t="15057" x="3717925" y="3551238"/>
          <p14:tracePt t="15063" x="3708400" y="3551238"/>
          <p14:tracePt t="15065" x="3708400" y="3559175"/>
          <p14:tracePt t="15080" x="3700463" y="3559175"/>
          <p14:tracePt t="15087" x="3690938" y="3559175"/>
          <p14:tracePt t="15090" x="3690938" y="3568700"/>
          <p14:tracePt t="15113" x="3690938" y="3576638"/>
          <p14:tracePt t="15132" x="3683000" y="3576638"/>
          <p14:tracePt t="15154" x="3683000" y="3586163"/>
          <p14:tracePt t="15284" x="3673475" y="3586163"/>
          <p14:tracePt t="15401" x="3673475" y="3594100"/>
          <p14:tracePt t="15414" x="3665538" y="3594100"/>
          <p14:tracePt t="15475" x="3665538" y="3603625"/>
          <p14:tracePt t="18664" x="3673475" y="3603625"/>
          <p14:tracePt t="18667" x="3673475" y="3611563"/>
          <p14:tracePt t="18669" x="3683000" y="3611563"/>
          <p14:tracePt t="18692" x="3690938" y="3611563"/>
          <p14:tracePt t="18699" x="3690938" y="3621088"/>
          <p14:tracePt t="18700" x="3700463" y="3621088"/>
          <p14:tracePt t="18732" x="3708400" y="3621088"/>
          <p14:tracePt t="18755" x="3717925" y="3621088"/>
          <p14:tracePt t="18828" x="3717925" y="3629025"/>
          <p14:tracePt t="18841" x="3717925" y="3638550"/>
          <p14:tracePt t="18845" x="3717925" y="3646488"/>
          <p14:tracePt t="18861" x="3717925" y="3656013"/>
          <p14:tracePt t="18867" x="3717925" y="3663950"/>
          <p14:tracePt t="18875" x="3717925" y="3673475"/>
          <p14:tracePt t="18881" x="3717925" y="3681413"/>
          <p14:tracePt t="18889" x="3717925" y="3690938"/>
          <p14:tracePt t="18894" x="3717925" y="3698875"/>
          <p14:tracePt t="18899" x="3708400" y="3708400"/>
          <p14:tracePt t="18908" x="3708400" y="3716338"/>
          <p14:tracePt t="18912" x="3708400" y="3725863"/>
          <p14:tracePt t="18923" x="3708400" y="3733800"/>
          <p14:tracePt t="18928" x="3708400" y="3743325"/>
          <p14:tracePt t="18931" x="3708400" y="3751263"/>
          <p14:tracePt t="18940" x="3708400" y="3760788"/>
          <p14:tracePt t="18945" x="3700463" y="3768725"/>
          <p14:tracePt t="18950" x="3700463" y="3778250"/>
          <p14:tracePt t="18953" x="3690938" y="3786188"/>
          <p14:tracePt t="18956" x="3690938" y="3795713"/>
          <p14:tracePt t="18961" x="3690938" y="3803650"/>
          <p14:tracePt t="18963" x="3683000" y="3813175"/>
          <p14:tracePt t="18969" x="3683000" y="3821113"/>
          <p14:tracePt t="18971" x="3683000" y="3830638"/>
          <p14:tracePt t="18973" x="3673475" y="3838575"/>
          <p14:tracePt t="18978" x="3665538" y="3838575"/>
          <p14:tracePt t="18979" x="3665538" y="3848100"/>
          <p14:tracePt t="18980" x="3665538" y="3856038"/>
          <p14:tracePt t="18987" x="3656013" y="3865563"/>
          <p14:tracePt t="18990" x="3656013" y="3873500"/>
          <p14:tracePt t="18992" x="3648075" y="3883025"/>
          <p14:tracePt t="19002" x="3638550" y="3890963"/>
          <p14:tracePt t="19005" x="3638550" y="3900488"/>
          <p14:tracePt t="19012" x="3630613" y="3900488"/>
          <p14:tracePt t="19014" x="3630613" y="3908425"/>
          <p14:tracePt t="19019" x="3621088" y="3908425"/>
          <p14:tracePt t="19025" x="3621088" y="3917950"/>
          <p14:tracePt t="19032" x="3621088" y="3925888"/>
          <p14:tracePt t="19033" x="3613150" y="3925888"/>
          <p14:tracePt t="19052" x="3603625" y="3925888"/>
          <p14:tracePt t="19056" x="3603625" y="3935413"/>
          <p14:tracePt t="19087" x="3595688" y="3935413"/>
          <p14:tracePt t="19096" x="3586163" y="3935413"/>
          <p14:tracePt t="19130" x="3586163" y="3943350"/>
          <p14:tracePt t="19133" x="3578225" y="3943350"/>
          <p14:tracePt t="19149" x="3568700" y="3943350"/>
          <p14:tracePt t="19153" x="3560763" y="3943350"/>
          <p14:tracePt t="19156" x="3560763" y="3952875"/>
          <p14:tracePt t="19163" x="3551238" y="3952875"/>
          <p14:tracePt t="19164" x="3551238" y="3960813"/>
          <p14:tracePt t="19169" x="3543300" y="3960813"/>
          <p14:tracePt t="19173" x="3533775" y="3960813"/>
          <p14:tracePt t="19176" x="3533775" y="3970338"/>
          <p14:tracePt t="19187" x="3525838" y="3970338"/>
          <p14:tracePt t="19192" x="3516313" y="3970338"/>
          <p14:tracePt t="19194" x="3516313" y="3978275"/>
          <p14:tracePt t="19199" x="3508375" y="3987800"/>
          <p14:tracePt t="19204" x="3498850" y="3987800"/>
          <p14:tracePt t="19209" x="3490913" y="3987800"/>
          <p14:tracePt t="19217" x="3482975" y="3987800"/>
          <p14:tracePt t="19222" x="3473450" y="3987800"/>
          <p14:tracePt t="19230" x="3473450" y="3995738"/>
          <p14:tracePt t="19231" x="3465513" y="3995738"/>
          <p14:tracePt t="19234" x="3455988" y="3995738"/>
          <p14:tracePt t="19242" x="3455988" y="4005263"/>
          <p14:tracePt t="19243" x="3448050" y="4005263"/>
          <p14:tracePt t="19247" x="3438525" y="4005263"/>
          <p14:tracePt t="19250" x="3430588" y="4005263"/>
          <p14:tracePt t="19256" x="3421063" y="4013200"/>
          <p14:tracePt t="19259" x="3413125" y="4013200"/>
          <p14:tracePt t="19264" x="3403600" y="4013200"/>
          <p14:tracePt t="19269" x="3395663" y="4013200"/>
          <p14:tracePt t="19275" x="3386138" y="4013200"/>
          <p14:tracePt t="19281" x="3386138" y="4022725"/>
          <p14:tracePt t="19284" x="3378200" y="4022725"/>
          <p14:tracePt t="19291" x="3368675" y="4022725"/>
          <p14:tracePt t="19319" x="3360738" y="4022725"/>
          <p14:tracePt t="19331" x="3351213" y="4022725"/>
          <p14:tracePt t="19347" x="3343275" y="4022725"/>
          <p14:tracePt t="19422" x="3333750" y="4022725"/>
          <p14:tracePt t="19531" x="3325813" y="4022725"/>
          <p14:tracePt t="22868" x="3333750" y="4022725"/>
          <p14:tracePt t="22902" x="3343275" y="4022725"/>
          <p14:tracePt t="22923" x="3351213" y="4022725"/>
          <p14:tracePt t="22929" x="3360738" y="4022725"/>
          <p14:tracePt t="22958" x="3368675" y="4022725"/>
          <p14:tracePt t="23031" x="3378200" y="4022725"/>
          <p14:tracePt t="23035" x="3378200" y="4013200"/>
          <p14:tracePt t="23046" x="3386138" y="4013200"/>
          <p14:tracePt t="23060" x="3395663" y="4013200"/>
          <p14:tracePt t="23123" x="3403600" y="4013200"/>
          <p14:tracePt t="23140" x="3413125" y="4013200"/>
          <p14:tracePt t="23151" x="3421063" y="4013200"/>
          <p14:tracePt t="23239" x="3430588" y="4013200"/>
          <p14:tracePt t="23245" x="3438525" y="4013200"/>
          <p14:tracePt t="23256" x="3448050" y="4013200"/>
          <p14:tracePt t="23313" x="3455988" y="4013200"/>
          <p14:tracePt t="23317" x="3455988" y="4022725"/>
          <p14:tracePt t="23321" x="3465513" y="4022725"/>
          <p14:tracePt t="23326" x="3465513" y="4030663"/>
          <p14:tracePt t="23362" x="3465513" y="4040188"/>
          <p14:tracePt t="23372" x="3465513" y="4048125"/>
          <p14:tracePt t="23380" x="3465513" y="4057650"/>
          <p14:tracePt t="23386" x="3465513" y="4065588"/>
          <p14:tracePt t="23391" x="3465513" y="4075113"/>
          <p14:tracePt t="23392" x="3473450" y="4075113"/>
          <p14:tracePt t="23400" x="3473450" y="4083050"/>
          <p14:tracePt t="23405" x="3473450" y="4092575"/>
          <p14:tracePt t="23418" x="3473450" y="4100513"/>
          <p14:tracePt t="23423" x="3482975" y="4100513"/>
          <p14:tracePt t="23431" x="3482975" y="4110038"/>
          <p14:tracePt t="23480" x="3482975" y="4117975"/>
          <p14:tracePt t="23502" x="3482975" y="4127500"/>
          <p14:tracePt t="23509" x="3482975" y="4135438"/>
          <p14:tracePt t="23520" x="3482975" y="4144963"/>
          <p14:tracePt t="23528" x="3482975" y="4152900"/>
          <p14:tracePt t="23532" x="3482975" y="4162425"/>
          <p14:tracePt t="23536" x="3473450" y="4162425"/>
          <p14:tracePt t="23543" x="3473450" y="4170363"/>
          <p14:tracePt t="23548" x="3465513" y="4179888"/>
          <p14:tracePt t="23556" x="3455988" y="4179888"/>
          <p14:tracePt t="23558" x="3455988" y="4187825"/>
          <p14:tracePt t="23562" x="3455988" y="4197350"/>
          <p14:tracePt t="23575" x="3455988" y="4205288"/>
          <p14:tracePt t="23582" x="3448050" y="4205288"/>
          <p14:tracePt t="23585" x="3438525" y="4205288"/>
          <p14:tracePt t="23588" x="3438525" y="4214813"/>
          <p14:tracePt t="23590" x="3430588" y="4214813"/>
          <p14:tracePt t="23593" x="3430588" y="4222750"/>
          <p14:tracePt t="23603" x="3430588" y="4232275"/>
          <p14:tracePt t="23605" x="3421063" y="4232275"/>
          <p14:tracePt t="23606" x="3421063" y="4240213"/>
          <p14:tracePt t="23608" x="3413125" y="4240213"/>
          <p14:tracePt t="23610" x="3413125" y="4249738"/>
          <p14:tracePt t="23621" x="3403600" y="4249738"/>
          <p14:tracePt t="23623" x="3403600" y="4257675"/>
          <p14:tracePt t="23629" x="3403600" y="4267200"/>
          <p14:tracePt t="23631" x="3395663" y="4267200"/>
          <p14:tracePt t="23642" x="3386138" y="4267200"/>
          <p14:tracePt t="23673" x="3386138" y="4275138"/>
          <p14:tracePt t="23689" x="3378200" y="4275138"/>
          <p14:tracePt t="23702" x="3378200" y="4284663"/>
          <p14:tracePt t="23703" x="3368675" y="4284663"/>
          <p14:tracePt t="23715" x="3360738" y="4284663"/>
          <p14:tracePt t="23743" x="3351213" y="4284663"/>
          <p14:tracePt t="23793" x="3343275" y="4284663"/>
          <p14:tracePt t="23807" x="3343275" y="4292600"/>
          <p14:tracePt t="23812" x="3333750" y="4292600"/>
          <p14:tracePt t="23825" x="3325813" y="4292600"/>
          <p14:tracePt t="23839" x="3325813" y="4302125"/>
          <p14:tracePt t="23869" x="3316288" y="4302125"/>
          <p14:tracePt t="23876" x="3308350" y="4302125"/>
          <p14:tracePt t="23890" x="3298825" y="4302125"/>
          <p14:tracePt t="23903" x="3298825" y="4310063"/>
          <p14:tracePt t="23920" x="3290888" y="4310063"/>
          <p14:tracePt t="23934" x="3281363" y="4310063"/>
          <p14:tracePt t="24091" x="3273425" y="4310063"/>
          <p14:tracePt t="24119" x="3273425" y="4319588"/>
          <p14:tracePt t="24126" x="3263900" y="4319588"/>
          <p14:tracePt t="24146" x="3255963" y="4319588"/>
          <p14:tracePt t="24215" x="3255963" y="4327525"/>
          <p14:tracePt t="24269" x="3246438" y="4327525"/>
          <p14:tracePt t="24303" x="3238500" y="4327525"/>
          <p14:tracePt t="26745" x="3246438" y="4327525"/>
          <p14:tracePt t="26751" x="3255963" y="4327525"/>
          <p14:tracePt t="26759" x="3263900" y="4327525"/>
          <p14:tracePt t="26763" x="3273425" y="4327525"/>
          <p14:tracePt t="26767" x="3273425" y="4319588"/>
          <p14:tracePt t="26772" x="3281363" y="4319588"/>
          <p14:tracePt t="26792" x="3290888" y="4319588"/>
          <p14:tracePt t="26885" x="3298825" y="4319588"/>
          <p14:tracePt t="27043" x="3308350" y="4319588"/>
          <p14:tracePt t="27061" x="3316288" y="4319588"/>
          <p14:tracePt t="27077" x="3325813" y="4319588"/>
          <p14:tracePt t="27082" x="3333750" y="4319588"/>
          <p14:tracePt t="27088" x="3343275" y="4319588"/>
          <p14:tracePt t="27092" x="3351213" y="4319588"/>
          <p14:tracePt t="27094" x="3351213" y="4310063"/>
          <p14:tracePt t="27096" x="3360738" y="4310063"/>
          <p14:tracePt t="27100" x="3360738" y="4302125"/>
          <p14:tracePt t="27101" x="3368675" y="4302125"/>
          <p14:tracePt t="27104" x="3378200" y="4302125"/>
          <p14:tracePt t="27109" x="3386138" y="4292600"/>
          <p14:tracePt t="27111" x="3395663" y="4292600"/>
          <p14:tracePt t="27114" x="3403600" y="4292600"/>
          <p14:tracePt t="27118" x="3413125" y="4292600"/>
          <p14:tracePt t="27120" x="3421063" y="4292600"/>
          <p14:tracePt t="27124" x="3430588" y="4292600"/>
          <p14:tracePt t="27126" x="3438525" y="4292600"/>
          <p14:tracePt t="27128" x="3448050" y="4292600"/>
          <p14:tracePt t="27129" x="3448050" y="4284663"/>
          <p14:tracePt t="27132" x="3455988" y="4284663"/>
          <p14:tracePt t="27134" x="3465513" y="4275138"/>
          <p14:tracePt t="27139" x="3482975" y="4275138"/>
          <p14:tracePt t="27144" x="3490913" y="4275138"/>
          <p14:tracePt t="27145" x="3498850" y="4275138"/>
          <p14:tracePt t="27147" x="3508375" y="4275138"/>
          <p14:tracePt t="27148" x="3508375" y="4267200"/>
          <p14:tracePt t="27150" x="3516313" y="4267200"/>
          <p14:tracePt t="27151" x="3525838" y="4267200"/>
          <p14:tracePt t="27154" x="3533775" y="4267200"/>
          <p14:tracePt t="27155" x="3543300" y="4267200"/>
          <p14:tracePt t="27157" x="3551238" y="4267200"/>
          <p14:tracePt t="27159" x="3560763" y="4267200"/>
          <p14:tracePt t="27160" x="3560763" y="4257675"/>
          <p14:tracePt t="27161" x="3568700" y="4257675"/>
          <p14:tracePt t="27163" x="3578225" y="4257675"/>
          <p14:tracePt t="27164" x="3586163" y="4257675"/>
          <p14:tracePt t="27165" x="3595688" y="4257675"/>
          <p14:tracePt t="27167" x="3603625" y="4257675"/>
          <p14:tracePt t="27169" x="3613150" y="4257675"/>
          <p14:tracePt t="27171" x="3621088" y="4257675"/>
          <p14:tracePt t="27172" x="3630613" y="4249738"/>
          <p14:tracePt t="27173" x="3638550" y="4249738"/>
          <p14:tracePt t="27175" x="3648075" y="4249738"/>
          <p14:tracePt t="27176" x="3656013" y="4249738"/>
          <p14:tracePt t="27178" x="3656013" y="4240213"/>
          <p14:tracePt t="27179" x="3665538" y="4240213"/>
          <p14:tracePt t="27180" x="3673475" y="4240213"/>
          <p14:tracePt t="27181" x="3683000" y="4240213"/>
          <p14:tracePt t="27183" x="3690938" y="4240213"/>
          <p14:tracePt t="27184" x="3700463" y="4240213"/>
          <p14:tracePt t="27187" x="3708400" y="4240213"/>
          <p14:tracePt t="27189" x="3725863" y="4232275"/>
          <p14:tracePt t="27193" x="3735388" y="4232275"/>
          <p14:tracePt t="27194" x="3743325" y="4232275"/>
          <p14:tracePt t="27200" x="3760788" y="4232275"/>
          <p14:tracePt t="27203" x="3770313" y="4232275"/>
          <p14:tracePt t="27207" x="3778250" y="4232275"/>
          <p14:tracePt t="27209" x="3787775" y="4232275"/>
          <p14:tracePt t="27213" x="3795713" y="4232275"/>
          <p14:tracePt t="27216" x="3805238" y="4222750"/>
          <p14:tracePt t="27221" x="3813175" y="4222750"/>
          <p14:tracePt t="27223" x="3822700" y="4222750"/>
          <p14:tracePt t="27227" x="3830638" y="4222750"/>
          <p14:tracePt t="27234" x="3840163" y="4222750"/>
          <p14:tracePt t="27237" x="3848100" y="4222750"/>
          <p14:tracePt t="27256" x="3857625" y="4222750"/>
          <p14:tracePt t="27265" x="3865563" y="4222750"/>
          <p14:tracePt t="27274" x="3875088" y="4222750"/>
          <p14:tracePt t="27284" x="3883025" y="4222750"/>
          <p14:tracePt t="27286" x="3892550" y="4222750"/>
          <p14:tracePt t="27290" x="3900488" y="4222750"/>
          <p14:tracePt t="27292" x="3910013" y="4222750"/>
          <p14:tracePt t="27294" x="3917950" y="4232275"/>
          <p14:tracePt t="27298" x="3927475" y="4232275"/>
          <p14:tracePt t="27300" x="3927475" y="4240213"/>
          <p14:tracePt t="27301" x="3935413" y="4240213"/>
          <p14:tracePt t="27303" x="3944938" y="4249738"/>
          <p14:tracePt t="27305" x="3952875" y="4249738"/>
          <p14:tracePt t="27307" x="3962400" y="4249738"/>
          <p14:tracePt t="27310" x="3970338" y="4249738"/>
          <p14:tracePt t="27311" x="3970338" y="4257675"/>
          <p14:tracePt t="27312" x="3979863" y="4257675"/>
          <p14:tracePt t="27313" x="3987800" y="4257675"/>
          <p14:tracePt t="27314" x="3987800" y="4267200"/>
          <p14:tracePt t="27316" x="3997325" y="4267200"/>
          <p14:tracePt t="27318" x="4005263" y="4267200"/>
          <p14:tracePt t="27320" x="4005263" y="4275138"/>
          <p14:tracePt t="27321" x="4014788" y="4275138"/>
          <p14:tracePt t="27323" x="4022725" y="4275138"/>
          <p14:tracePt t="27324" x="4022725" y="4284663"/>
          <p14:tracePt t="27326" x="4032250" y="4284663"/>
          <p14:tracePt t="27327" x="4032250" y="4292600"/>
          <p14:tracePt t="27328" x="4040188" y="4292600"/>
          <p14:tracePt t="27329" x="4049713" y="4292600"/>
          <p14:tracePt t="27333" x="4057650" y="4292600"/>
          <p14:tracePt t="27334" x="4057650" y="4302125"/>
          <p14:tracePt t="27335" x="4067175" y="4302125"/>
          <p14:tracePt t="27339" x="4075113" y="4310063"/>
          <p14:tracePt t="27340" x="4084638" y="4310063"/>
          <p14:tracePt t="27343" x="4092575" y="4310063"/>
          <p14:tracePt t="27347" x="4102100" y="4319588"/>
          <p14:tracePt t="27349" x="4110038" y="4319588"/>
          <p14:tracePt t="27351" x="4110038" y="4327525"/>
          <p14:tracePt t="27354" x="4119563" y="4327525"/>
          <p14:tracePt t="27356" x="4127500" y="4337050"/>
          <p14:tracePt t="27359" x="4137025" y="4337050"/>
          <p14:tracePt t="27363" x="4144963" y="4344988"/>
          <p14:tracePt t="27365" x="4154488" y="4344988"/>
          <p14:tracePt t="27366" x="4154488" y="4354513"/>
          <p14:tracePt t="27370" x="4162425" y="4354513"/>
          <p14:tracePt t="27371" x="4171950" y="4354513"/>
          <p14:tracePt t="27372" x="4179888" y="4354513"/>
          <p14:tracePt t="27374" x="4179888" y="4362450"/>
          <p14:tracePt t="27376" x="4189413" y="4362450"/>
          <p14:tracePt t="27378" x="4197350" y="4371975"/>
          <p14:tracePt t="27379" x="4197350" y="4379913"/>
          <p14:tracePt t="27382" x="4206875" y="4379913"/>
          <p14:tracePt t="27384" x="4214813" y="4379913"/>
          <p14:tracePt t="27385" x="4224338" y="4379913"/>
          <p14:tracePt t="27389" x="4232275" y="4379913"/>
          <p14:tracePt t="27392" x="4241800" y="4379913"/>
          <p14:tracePt t="27395" x="4249738" y="4389438"/>
          <p14:tracePt t="27396" x="4249738" y="4397375"/>
          <p14:tracePt t="27399" x="4259263" y="4397375"/>
          <p14:tracePt t="27402" x="4267200" y="4397375"/>
          <p14:tracePt t="27406" x="4276725" y="4397375"/>
          <p14:tracePt t="27408" x="4284663" y="4397375"/>
          <p14:tracePt t="27411" x="4284663" y="4406900"/>
          <p14:tracePt t="27417" x="4284663" y="4414838"/>
          <p14:tracePt t="27418" x="4294188" y="4414838"/>
          <p14:tracePt t="27421" x="4302125" y="4414838"/>
          <p14:tracePt t="27433" x="4302125" y="4424363"/>
          <p14:tracePt t="27445" x="4311650" y="4424363"/>
          <p14:tracePt t="27457" x="4319588" y="4424363"/>
          <p14:tracePt t="27465" x="4329113" y="4424363"/>
          <p14:tracePt t="27469" x="4329113" y="4432300"/>
          <p14:tracePt t="27483" x="4329113" y="4441825"/>
          <p14:tracePt t="27492" x="4329113" y="4449763"/>
          <p14:tracePt t="27496" x="4329113" y="4459288"/>
          <p14:tracePt t="27501" x="4337050" y="4459288"/>
          <p14:tracePt t="27518" x="4346575" y="4459288"/>
          <p14:tracePt t="27521" x="4346575" y="4467225"/>
          <p14:tracePt t="27527" x="4346575" y="4476750"/>
          <p14:tracePt t="27530" x="4346575" y="4484688"/>
          <p14:tracePt t="27543" x="4346575" y="4494213"/>
          <p14:tracePt t="27546" x="4346575" y="4502150"/>
          <p14:tracePt t="27554" x="4346575" y="4511675"/>
          <p14:tracePt t="27560" x="4346575" y="4519613"/>
          <p14:tracePt t="27563" x="4346575" y="4529138"/>
          <p14:tracePt t="27569" x="4346575" y="4537075"/>
          <p14:tracePt t="27574" x="4346575" y="4546600"/>
          <p14:tracePt t="27580" x="4346575" y="4554538"/>
          <p14:tracePt t="27582" x="4346575" y="4564063"/>
          <p14:tracePt t="27587" x="4346575" y="4572000"/>
          <p14:tracePt t="27593" x="4346575" y="4579938"/>
          <p14:tracePt t="27596" x="4346575" y="4589463"/>
          <p14:tracePt t="27604" x="4346575" y="4597400"/>
          <p14:tracePt t="27607" x="4346575" y="4606925"/>
          <p14:tracePt t="27609" x="4346575" y="4614863"/>
          <p14:tracePt t="27615" x="4346575" y="4624388"/>
          <p14:tracePt t="27619" x="4346575" y="4632325"/>
          <p14:tracePt t="27624" x="4346575" y="4641850"/>
          <p14:tracePt t="27629" x="4346575" y="4649788"/>
          <p14:tracePt t="27635" x="4346575" y="4659313"/>
          <p14:tracePt t="27648" x="4337050" y="4659313"/>
          <p14:tracePt t="27649" x="4337050" y="4667250"/>
          <p14:tracePt t="27656" x="4337050" y="4676775"/>
          <p14:tracePt t="27671" x="4337050" y="4684713"/>
          <p14:tracePt t="27675" x="4337050" y="4694238"/>
          <p14:tracePt t="27688" x="4329113" y="4694238"/>
          <p14:tracePt t="27692" x="4329113" y="4702175"/>
          <p14:tracePt t="27695" x="4319588" y="4702175"/>
          <p14:tracePt t="27701" x="4311650" y="4702175"/>
          <p14:tracePt t="27706" x="4311650" y="4711700"/>
          <p14:tracePt t="27712" x="4311650" y="4719638"/>
          <p14:tracePt t="27790" x="4302125" y="4719638"/>
          <p14:tracePt t="27839" x="4294188" y="4719638"/>
          <p14:tracePt t="28174" x="4284663" y="4719638"/>
          <p14:tracePt t="28526" x="4276725" y="4719638"/>
          <p14:tracePt t="28533" x="4267200" y="4719638"/>
          <p14:tracePt t="28541" x="4259263" y="4719638"/>
          <p14:tracePt t="28542" x="4259263" y="4711700"/>
          <p14:tracePt t="28549" x="0" y="0"/>
        </p14:tracePtLst>
        <p14:tracePtLst>
          <p14:tracePt t="29632" x="3176588" y="5130800"/>
          <p14:tracePt t="32481" x="3186113" y="5130800"/>
          <p14:tracePt t="32530" x="3194050" y="5130800"/>
          <p14:tracePt t="32540" x="3203575" y="5130800"/>
          <p14:tracePt t="32544" x="3211513" y="5130800"/>
          <p14:tracePt t="32552" x="3221038" y="5130800"/>
          <p14:tracePt t="32557" x="3228975" y="5130800"/>
          <p14:tracePt t="32563" x="3238500" y="5130800"/>
          <p14:tracePt t="32566" x="3246438" y="5130800"/>
          <p14:tracePt t="32572" x="3255963" y="5130800"/>
          <p14:tracePt t="32578" x="3263900" y="5130800"/>
          <p14:tracePt t="32581" x="3273425" y="5130800"/>
          <p14:tracePt t="32587" x="3281363" y="5130800"/>
          <p14:tracePt t="32589" x="3290888" y="5130800"/>
          <p14:tracePt t="32593" x="3298825" y="5130800"/>
          <p14:tracePt t="32602" x="3308350" y="5130800"/>
          <p14:tracePt t="32605" x="3316288" y="5130800"/>
          <p14:tracePt t="32619" x="3325813" y="5130800"/>
          <p14:tracePt t="32621" x="3325813" y="5121275"/>
          <p14:tracePt t="32627" x="3333750" y="5121275"/>
          <p14:tracePt t="32630" x="3343275" y="5121275"/>
          <p14:tracePt t="32644" x="3351213" y="5121275"/>
          <p14:tracePt t="32649" x="3360738" y="5121275"/>
          <p14:tracePt t="32660" x="3368675" y="5121275"/>
          <p14:tracePt t="32664" x="3378200" y="5121275"/>
          <p14:tracePt t="32668" x="3386138" y="5121275"/>
          <p14:tracePt t="32669" x="3386138" y="5113338"/>
          <p14:tracePt t="32674" x="3395663" y="5113338"/>
          <p14:tracePt t="32678" x="3403600" y="5113338"/>
          <p14:tracePt t="32685" x="3413125" y="5113338"/>
          <p14:tracePt t="32688" x="3421063" y="5113338"/>
          <p14:tracePt t="32692" x="3430588" y="5113338"/>
          <p14:tracePt t="32698" x="3438525" y="5113338"/>
          <p14:tracePt t="32701" x="3448050" y="5113338"/>
          <p14:tracePt t="32710" x="3455988" y="5113338"/>
          <p14:tracePt t="32713" x="3465513" y="5113338"/>
          <p14:tracePt t="32719" x="3473450" y="5113338"/>
          <p14:tracePt t="32724" x="3482975" y="5113338"/>
          <p14:tracePt t="32727" x="3490913" y="5113338"/>
          <p14:tracePt t="32734" x="3498850" y="5113338"/>
          <p14:tracePt t="32737" x="3508375" y="5113338"/>
          <p14:tracePt t="32743" x="3516313" y="5113338"/>
          <p14:tracePt t="32745" x="3525838" y="5113338"/>
          <p14:tracePt t="32750" x="3533775" y="5113338"/>
          <p14:tracePt t="32753" x="3543300" y="5113338"/>
          <p14:tracePt t="32755" x="3551238" y="5113338"/>
          <p14:tracePt t="32760" x="3560763" y="5113338"/>
          <p14:tracePt t="32761" x="3568700" y="5113338"/>
          <p14:tracePt t="32762" x="3578225" y="5113338"/>
          <p14:tracePt t="32766" x="3586163" y="5121275"/>
          <p14:tracePt t="32767" x="3595688" y="5121275"/>
          <p14:tracePt t="32770" x="3613150" y="5121275"/>
          <p14:tracePt t="32772" x="3621088" y="5130800"/>
          <p14:tracePt t="32775" x="3630613" y="5130800"/>
          <p14:tracePt t="32777" x="3638550" y="5130800"/>
          <p14:tracePt t="32779" x="3648075" y="5130800"/>
          <p14:tracePt t="32780" x="3656013" y="5130800"/>
          <p14:tracePt t="32782" x="3665538" y="5130800"/>
          <p14:tracePt t="32784" x="3673475" y="5130800"/>
          <p14:tracePt t="32785" x="3683000" y="5130800"/>
          <p14:tracePt t="32786" x="3683000" y="5138738"/>
          <p14:tracePt t="32788" x="3690938" y="5138738"/>
          <p14:tracePt t="32789" x="3700463" y="5148263"/>
          <p14:tracePt t="32790" x="3708400" y="5148263"/>
          <p14:tracePt t="32792" x="3717925" y="5148263"/>
          <p14:tracePt t="32794" x="3725863" y="5148263"/>
          <p14:tracePt t="32796" x="3735388" y="5148263"/>
          <p14:tracePt t="32797" x="3743325" y="5156200"/>
          <p14:tracePt t="32798" x="3752850" y="5156200"/>
          <p14:tracePt t="32800" x="3760788" y="5165725"/>
          <p14:tracePt t="32801" x="3770313" y="5165725"/>
          <p14:tracePt t="32803" x="3778250" y="5173663"/>
          <p14:tracePt t="32804" x="3787775" y="5173663"/>
          <p14:tracePt t="32806" x="3795713" y="5173663"/>
          <p14:tracePt t="32808" x="3805238" y="5183188"/>
          <p14:tracePt t="32810" x="3813175" y="5183188"/>
          <p14:tracePt t="32811" x="3822700" y="5191125"/>
          <p14:tracePt t="32812" x="3830638" y="5191125"/>
          <p14:tracePt t="32814" x="3840163" y="5191125"/>
          <p14:tracePt t="32817" x="3840163" y="5200650"/>
          <p14:tracePt t="32818" x="3848100" y="5200650"/>
          <p14:tracePt t="32819" x="3848100" y="5208588"/>
          <p14:tracePt t="32820" x="3857625" y="5218113"/>
          <p14:tracePt t="32821" x="3865563" y="5218113"/>
          <p14:tracePt t="32823" x="3875088" y="5218113"/>
          <p14:tracePt t="32824" x="3883025" y="5218113"/>
          <p14:tracePt t="32825" x="3883025" y="5226050"/>
          <p14:tracePt t="32828" x="3892550" y="5235575"/>
          <p14:tracePt t="32830" x="3900488" y="5235575"/>
          <p14:tracePt t="32832" x="3910013" y="5235575"/>
          <p14:tracePt t="32834" x="3917950" y="5243513"/>
          <p14:tracePt t="32836" x="3917950" y="5253038"/>
          <p14:tracePt t="32838" x="3927475" y="5253038"/>
          <p14:tracePt t="32839" x="3935413" y="5253038"/>
          <p14:tracePt t="32840" x="3935413" y="5260975"/>
          <p14:tracePt t="32841" x="3944938" y="5260975"/>
          <p14:tracePt t="32843" x="3944938" y="5270500"/>
          <p14:tracePt t="32846" x="3952875" y="5278438"/>
          <p14:tracePt t="32848" x="3962400" y="5278438"/>
          <p14:tracePt t="32850" x="3962400" y="5287963"/>
          <p14:tracePt t="32853" x="3970338" y="5287963"/>
          <p14:tracePt t="32854" x="3970338" y="5295900"/>
          <p14:tracePt t="32856" x="3979863" y="5295900"/>
          <p14:tracePt t="32858" x="3987800" y="5295900"/>
          <p14:tracePt t="32862" x="3987800" y="5305425"/>
          <p14:tracePt t="32863" x="3987800" y="5313363"/>
          <p14:tracePt t="32864" x="3997325" y="5313363"/>
          <p14:tracePt t="32866" x="3997325" y="5322888"/>
          <p14:tracePt t="32869" x="4005263" y="5322888"/>
          <p14:tracePt t="32878" x="4005263" y="5330825"/>
          <p14:tracePt t="32879" x="4014788" y="5330825"/>
          <p14:tracePt t="32881" x="4022725" y="5340350"/>
          <p14:tracePt t="32886" x="4032250" y="5340350"/>
          <p14:tracePt t="32905" x="4040188" y="5348288"/>
          <p14:tracePt t="32911" x="4049713" y="5348288"/>
          <p14:tracePt t="32912" x="4049713" y="5357813"/>
          <p14:tracePt t="32916" x="4049713" y="5365750"/>
          <p14:tracePt t="32927" x="4057650" y="5365750"/>
          <p14:tracePt t="32929" x="4057650" y="5375275"/>
          <p14:tracePt t="32931" x="4067175" y="5375275"/>
          <p14:tracePt t="32933" x="4075113" y="5383213"/>
          <p14:tracePt t="32937" x="4075113" y="5392738"/>
          <p14:tracePt t="32940" x="4084638" y="5400675"/>
          <p14:tracePt t="32943" x="4092575" y="5400675"/>
          <p14:tracePt t="32945" x="4092575" y="5410200"/>
          <p14:tracePt t="32947" x="4102100" y="5410200"/>
          <p14:tracePt t="32949" x="4102100" y="5418138"/>
          <p14:tracePt t="32951" x="4102100" y="5427663"/>
          <p14:tracePt t="32953" x="4110038" y="5427663"/>
          <p14:tracePt t="32956" x="4119563" y="5427663"/>
          <p14:tracePt t="32958" x="4119563" y="5435600"/>
          <p14:tracePt t="32962" x="4127500" y="5445125"/>
          <p14:tracePt t="32965" x="4127500" y="5453063"/>
          <p14:tracePt t="32969" x="4137025" y="5453063"/>
          <p14:tracePt t="32972" x="4137025" y="5462588"/>
          <p14:tracePt t="32977" x="4137025" y="5470525"/>
          <p14:tracePt t="32980" x="4144963" y="5470525"/>
          <p14:tracePt t="32982" x="4144963" y="5480050"/>
          <p14:tracePt t="32984" x="4154488" y="5480050"/>
          <p14:tracePt t="32986" x="4154488" y="5487988"/>
          <p14:tracePt t="32991" x="4154488" y="5497513"/>
          <p14:tracePt t="32993" x="4162425" y="5497513"/>
          <p14:tracePt t="32996" x="4162425" y="5505450"/>
          <p14:tracePt t="32999" x="4162425" y="5514975"/>
          <p14:tracePt t="33003" x="4162425" y="5522913"/>
          <p14:tracePt t="33004" x="4171950" y="5522913"/>
          <p14:tracePt t="33005" x="4171950" y="5532438"/>
          <p14:tracePt t="33008" x="4179888" y="5532438"/>
          <p14:tracePt t="33009" x="4179888" y="5540375"/>
          <p14:tracePt t="33011" x="4179888" y="5549900"/>
          <p14:tracePt t="33012" x="4179888" y="5557838"/>
          <p14:tracePt t="33014" x="4179888" y="5567363"/>
          <p14:tracePt t="33016" x="4189413" y="5575300"/>
          <p14:tracePt t="33018" x="4189413" y="5584825"/>
          <p14:tracePt t="33019" x="4197350" y="5584825"/>
          <p14:tracePt t="33020" x="4197350" y="5592763"/>
          <p14:tracePt t="33021" x="4197350" y="5602288"/>
          <p14:tracePt t="33024" x="4197350" y="5610225"/>
          <p14:tracePt t="33027" x="4197350" y="5619750"/>
          <p14:tracePt t="33029" x="4206875" y="5627688"/>
          <p14:tracePt t="33030" x="4206875" y="5637213"/>
          <p14:tracePt t="33032" x="4206875" y="5645150"/>
          <p14:tracePt t="33035" x="4214813" y="5645150"/>
          <p14:tracePt t="33036" x="4214813" y="5654675"/>
          <p14:tracePt t="33038" x="4224338" y="5662613"/>
          <p14:tracePt t="33042" x="4224338" y="5672138"/>
          <p14:tracePt t="33044" x="4224338" y="5680075"/>
          <p14:tracePt t="33048" x="4224338" y="5689600"/>
          <p14:tracePt t="33049" x="4232275" y="5689600"/>
          <p14:tracePt t="33055" x="4232275" y="5697538"/>
          <p14:tracePt t="33056" x="4232275" y="5707063"/>
          <p14:tracePt t="33067" x="4232275" y="5715000"/>
          <p14:tracePt t="33068" x="4232275" y="5722938"/>
          <p14:tracePt t="33074" x="4232275" y="5732463"/>
          <p14:tracePt t="33083" x="4232275" y="5740400"/>
          <p14:tracePt t="33090" x="4232275" y="5749925"/>
          <p14:tracePt t="33095" x="4232275" y="5757863"/>
          <p14:tracePt t="33099" x="4232275" y="5767388"/>
          <p14:tracePt t="33105" x="4232275" y="5775325"/>
          <p14:tracePt t="33111" x="4232275" y="5784850"/>
          <p14:tracePt t="33115" x="4232275" y="5792788"/>
          <p14:tracePt t="33130" x="4232275" y="5802313"/>
          <p14:tracePt t="33134" x="4232275" y="5810250"/>
          <p14:tracePt t="33153" x="4232275" y="5819775"/>
          <p14:tracePt t="33159" x="4224338" y="5819775"/>
          <p14:tracePt t="33188" x="4224338" y="5827713"/>
          <p14:tracePt t="33197" x="4224338" y="5837238"/>
          <p14:tracePt t="33213" x="4224338" y="5845175"/>
          <p14:tracePt t="33236" x="4214813" y="5845175"/>
          <p14:tracePt t="33660" x="4206875" y="5845175"/>
          <p14:tracePt t="33974" x="4197350" y="5845175"/>
          <p14:tracePt t="33999" x="4189413" y="5845175"/>
          <p14:tracePt t="34182" x="4189413" y="5854700"/>
          <p14:tracePt t="34248" x="4179888" y="5854700"/>
          <p14:tracePt t="34263" x="4171950" y="5854700"/>
          <p14:tracePt t="34288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14F7C89-A54B-251C-7449-0984D405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Instalace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CA7F42E-B73B-332C-E6C0-9172DCD9F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https://surrealdb.com/install</a:t>
            </a:r>
            <a:endParaRPr lang="cs-CZ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cs-CZ" dirty="0"/>
              <a:t>Instalace jedním příkazem</a:t>
            </a:r>
          </a:p>
          <a:p>
            <a:endParaRPr lang="cs-CZ" dirty="0"/>
          </a:p>
          <a:p>
            <a:r>
              <a:rPr lang="cs-CZ" dirty="0"/>
              <a:t>        </a:t>
            </a:r>
            <a:r>
              <a:rPr lang="cs-CZ" dirty="0" err="1">
                <a:latin typeface="Consolas" panose="020B0609020204030204" pitchFamily="49" charset="0"/>
              </a:rPr>
              <a:t>iwr</a:t>
            </a:r>
            <a:r>
              <a:rPr lang="cs-CZ" dirty="0">
                <a:latin typeface="Consolas" panose="020B0609020204030204" pitchFamily="49" charset="0"/>
              </a:rPr>
              <a:t> https://windows.surrealdb.com -</a:t>
            </a:r>
            <a:r>
              <a:rPr lang="cs-CZ" dirty="0" err="1">
                <a:latin typeface="Consolas" panose="020B0609020204030204" pitchFamily="49" charset="0"/>
              </a:rPr>
              <a:t>useb</a:t>
            </a:r>
            <a:r>
              <a:rPr lang="cs-CZ" dirty="0">
                <a:latin typeface="Consolas" panose="020B0609020204030204" pitchFamily="49" charset="0"/>
              </a:rPr>
              <a:t> | </a:t>
            </a:r>
            <a:r>
              <a:rPr lang="cs-CZ" dirty="0" err="1">
                <a:latin typeface="Consolas" panose="020B0609020204030204" pitchFamily="49" charset="0"/>
              </a:rPr>
              <a:t>iex</a:t>
            </a:r>
            <a:endParaRPr lang="cs-CZ" dirty="0">
              <a:latin typeface="Consolas" panose="020B0609020204030204" pitchFamily="49" charset="0"/>
            </a:endParaRPr>
          </a:p>
          <a:p>
            <a:r>
              <a:rPr lang="cs-CZ" dirty="0">
                <a:latin typeface="Consolas" panose="020B0609020204030204" pitchFamily="49" charset="0"/>
              </a:rPr>
              <a:t>    Python 3.10, requirements.txt</a:t>
            </a:r>
          </a:p>
          <a:p>
            <a:endParaRPr lang="cs-CZ" dirty="0">
              <a:solidFill>
                <a:schemeClr val="tx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E21E161-2DFA-F74A-AA57-98EE8AE26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907" y="3817727"/>
            <a:ext cx="376503" cy="37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Skupina 3">
            <a:extLst>
              <a:ext uri="{FF2B5EF4-FFF2-40B4-BE49-F238E27FC236}">
                <a16:creationId xmlns:a16="http://schemas.microsoft.com/office/drawing/2014/main" id="{CF02965B-0929-36F0-CA08-04A65A899CDD}"/>
              </a:ext>
            </a:extLst>
          </p:cNvPr>
          <p:cNvGrpSpPr/>
          <p:nvPr/>
        </p:nvGrpSpPr>
        <p:grpSpPr>
          <a:xfrm>
            <a:off x="1154954" y="4668837"/>
            <a:ext cx="3935206" cy="1350963"/>
            <a:chOff x="3877834" y="4533369"/>
            <a:chExt cx="3935206" cy="1350963"/>
          </a:xfrm>
        </p:grpSpPr>
        <p:pic>
          <p:nvPicPr>
            <p:cNvPr id="3076" name="Picture 4" descr="MAC OS logo - Free computer icons">
              <a:extLst>
                <a:ext uri="{FF2B5EF4-FFF2-40B4-BE49-F238E27FC236}">
                  <a16:creationId xmlns:a16="http://schemas.microsoft.com/office/drawing/2014/main" id="{D31CFF29-AAD0-9EEE-CC6B-0F21CFC5F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834" y="4757524"/>
              <a:ext cx="902652" cy="902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Linux, logo Icon in Brands and Logos">
              <a:extLst>
                <a:ext uri="{FF2B5EF4-FFF2-40B4-BE49-F238E27FC236}">
                  <a16:creationId xmlns:a16="http://schemas.microsoft.com/office/drawing/2014/main" id="{698F8EA6-88C8-2226-9384-34705B8C1E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3795" y="4533369"/>
              <a:ext cx="1350963" cy="13509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Docker - Free technology icons">
              <a:extLst>
                <a:ext uri="{FF2B5EF4-FFF2-40B4-BE49-F238E27FC236}">
                  <a16:creationId xmlns:a16="http://schemas.microsoft.com/office/drawing/2014/main" id="{64F56FB5-A401-F5B9-E84F-464CF8F5BF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9406" y="4642033"/>
              <a:ext cx="1133634" cy="1133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6">
            <a:extLst>
              <a:ext uri="{FF2B5EF4-FFF2-40B4-BE49-F238E27FC236}">
                <a16:creationId xmlns:a16="http://schemas.microsoft.com/office/drawing/2014/main" id="{485784C0-86AD-2738-7B62-EACAA9490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050" y="4245060"/>
            <a:ext cx="340360" cy="37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22" name="Zvuk 3121">
            <a:hlinkClick r:id="" action="ppaction://media"/>
            <a:extLst>
              <a:ext uri="{FF2B5EF4-FFF2-40B4-BE49-F238E27FC236}">
                <a16:creationId xmlns:a16="http://schemas.microsoft.com/office/drawing/2014/main" id="{916CC7EB-9952-C881-07C3-CEF200C007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9347509"/>
      </p:ext>
    </p:extLst>
  </p:cSld>
  <p:clrMapOvr>
    <a:masterClrMapping/>
  </p:clrMapOvr>
  <p:transition spd="slow" advTm="3289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CEF770-55BB-8CD5-6BF1-9715EC0E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Doména – hodnocení jídel</a:t>
            </a:r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1DEC5C66-91C0-453F-283C-96F290071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9346" y="2802531"/>
            <a:ext cx="11493308" cy="3081801"/>
          </a:xfrm>
        </p:spPr>
      </p:pic>
      <p:pic>
        <p:nvPicPr>
          <p:cNvPr id="25" name="Zvuk 24">
            <a:hlinkClick r:id="" action="ppaction://media"/>
            <a:extLst>
              <a:ext uri="{FF2B5EF4-FFF2-40B4-BE49-F238E27FC236}">
                <a16:creationId xmlns:a16="http://schemas.microsoft.com/office/drawing/2014/main" id="{967D6F7E-E950-45C6-781A-A19C848CDF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40870983"/>
      </p:ext>
    </p:extLst>
  </p:cSld>
  <p:clrMapOvr>
    <a:masterClrMapping/>
  </p:clrMapOvr>
  <p:transition spd="slow" advTm="4279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94" x="1789113" y="3471863"/>
          <p14:tracePt t="17873" x="1779588" y="3471863"/>
          <p14:tracePt t="17882" x="1771650" y="3471863"/>
          <p14:tracePt t="17888" x="1762125" y="3471863"/>
          <p14:tracePt t="17896" x="1754188" y="3471863"/>
          <p14:tracePt t="17901" x="1744663" y="3471863"/>
          <p14:tracePt t="17907" x="1736725" y="3471863"/>
          <p14:tracePt t="17911" x="1736725" y="3481388"/>
          <p14:tracePt t="17915" x="1728788" y="3481388"/>
          <p14:tracePt t="17919" x="1719263" y="3481388"/>
          <p14:tracePt t="17930" x="1711325" y="3481388"/>
          <p14:tracePt t="17932" x="1701800" y="3481388"/>
          <p14:tracePt t="17933" x="1701800" y="3489325"/>
          <p14:tracePt t="17935" x="1693863" y="3489325"/>
          <p14:tracePt t="17943" x="1684338" y="3489325"/>
          <p14:tracePt t="17946" x="1676400" y="3489325"/>
          <p14:tracePt t="17957" x="1666875" y="3489325"/>
          <p14:tracePt t="17963" x="1658938" y="3489325"/>
          <p14:tracePt t="17969" x="1649413" y="3489325"/>
          <p14:tracePt t="17979" x="1649413" y="3498850"/>
          <p14:tracePt t="17981" x="1641475" y="3498850"/>
          <p14:tracePt t="17987" x="1631950" y="3498850"/>
          <p14:tracePt t="17998" x="1631950" y="3506788"/>
          <p14:tracePt t="17999" x="1624013" y="3506788"/>
          <p14:tracePt t="18004" x="1614488" y="3506788"/>
          <p14:tracePt t="18008" x="1614488" y="3516313"/>
          <p14:tracePt t="18010" x="1606550" y="3516313"/>
          <p14:tracePt t="18019" x="1597025" y="3516313"/>
          <p14:tracePt t="18027" x="1589088" y="3516313"/>
          <p14:tracePt t="18104" x="1579563" y="3516313"/>
          <p14:tracePt t="18172" x="1579563" y="3524250"/>
          <p14:tracePt t="18184" x="1579563" y="3533775"/>
          <p14:tracePt t="18194" x="1589088" y="3533775"/>
          <p14:tracePt t="18199" x="1597025" y="3533775"/>
          <p14:tracePt t="18209" x="1606550" y="3533775"/>
          <p14:tracePt t="18214" x="1614488" y="3533775"/>
          <p14:tracePt t="18218" x="1624013" y="3533775"/>
          <p14:tracePt t="18231" x="1631950" y="3533775"/>
          <p14:tracePt t="18235" x="1641475" y="3533775"/>
          <p14:tracePt t="18243" x="1649413" y="3533775"/>
          <p14:tracePt t="18247" x="1658938" y="3533775"/>
          <p14:tracePt t="18252" x="1666875" y="3533775"/>
          <p14:tracePt t="18261" x="1676400" y="3524250"/>
          <p14:tracePt t="18265" x="1684338" y="3524250"/>
          <p14:tracePt t="18288" x="1693863" y="3524250"/>
          <p14:tracePt t="18294" x="1701800" y="3524250"/>
          <p14:tracePt t="18301" x="1711325" y="3524250"/>
          <p14:tracePt t="18342" x="1719263" y="3524250"/>
          <p14:tracePt t="18432" x="1711325" y="3524250"/>
          <p14:tracePt t="18434" x="1701800" y="3524250"/>
          <p14:tracePt t="18438" x="1693863" y="3524250"/>
          <p14:tracePt t="18443" x="1684338" y="3524250"/>
          <p14:tracePt t="18446" x="1676400" y="3524250"/>
          <p14:tracePt t="18453" x="1666875" y="3524250"/>
          <p14:tracePt t="18456" x="1658938" y="3524250"/>
          <p14:tracePt t="18458" x="1649413" y="3524250"/>
          <p14:tracePt t="18459" x="1649413" y="3533775"/>
          <p14:tracePt t="18466" x="1641475" y="3533775"/>
          <p14:tracePt t="18469" x="1631950" y="3533775"/>
          <p14:tracePt t="18474" x="1624013" y="3533775"/>
          <p14:tracePt t="18478" x="1614488" y="3533775"/>
          <p14:tracePt t="18481" x="1606550" y="3533775"/>
          <p14:tracePt t="18487" x="1597025" y="3533775"/>
          <p14:tracePt t="18488" x="1597025" y="3541713"/>
          <p14:tracePt t="18491" x="1589088" y="3541713"/>
          <p14:tracePt t="18499" x="1579563" y="3541713"/>
          <p14:tracePt t="18503" x="1571625" y="3541713"/>
          <p14:tracePt t="18506" x="1571625" y="3551238"/>
          <p14:tracePt t="18507" x="1562100" y="3551238"/>
          <p14:tracePt t="18515" x="1554163" y="3559175"/>
          <p14:tracePt t="18516" x="1544638" y="3559175"/>
          <p14:tracePt t="18526" x="1536700" y="3559175"/>
          <p14:tracePt t="18530" x="1527175" y="3559175"/>
          <p14:tracePt t="19087" x="0" y="0"/>
        </p14:tracePtLst>
        <p14:tracePtLst>
          <p14:tracePt t="21622" x="6946900" y="5330825"/>
          <p14:tracePt t="21814" x="6956425" y="5330825"/>
          <p14:tracePt t="21832" x="6964363" y="5330825"/>
          <p14:tracePt t="21837" x="6972300" y="5330825"/>
          <p14:tracePt t="21850" x="6981825" y="5330825"/>
          <p14:tracePt t="21852" x="6989763" y="5330825"/>
          <p14:tracePt t="21856" x="6999288" y="5330825"/>
          <p14:tracePt t="21858" x="6999288" y="5340350"/>
          <p14:tracePt t="21865" x="7007225" y="5340350"/>
          <p14:tracePt t="21868" x="7016750" y="5340350"/>
          <p14:tracePt t="21877" x="7024688" y="5340350"/>
          <p14:tracePt t="21882" x="7024688" y="5348288"/>
          <p14:tracePt t="21885" x="7034213" y="5348288"/>
          <p14:tracePt t="21890" x="7042150" y="5348288"/>
          <p14:tracePt t="21921" x="7051675" y="5348288"/>
          <p14:tracePt t="21933" x="7059613" y="5348288"/>
          <p14:tracePt t="21940" x="7069138" y="5348288"/>
          <p14:tracePt t="21944" x="7077075" y="5348288"/>
          <p14:tracePt t="21947" x="7086600" y="5348288"/>
          <p14:tracePt t="21949" x="7086600" y="5357813"/>
          <p14:tracePt t="21952" x="7094538" y="5357813"/>
          <p14:tracePt t="21955" x="7104063" y="5357813"/>
          <p14:tracePt t="21960" x="7104063" y="5365750"/>
          <p14:tracePt t="21962" x="7112000" y="5365750"/>
          <p14:tracePt t="21966" x="7121525" y="5365750"/>
          <p14:tracePt t="21971" x="7129463" y="5365750"/>
          <p14:tracePt t="21999" x="7138988" y="5365750"/>
          <p14:tracePt t="22019" x="7146925" y="5365750"/>
          <p14:tracePt t="22037" x="7156450" y="5365750"/>
          <p14:tracePt t="22043" x="7164388" y="5365750"/>
          <p14:tracePt t="22053" x="7173913" y="5365750"/>
          <p14:tracePt t="22060" x="7181850" y="5365750"/>
          <p14:tracePt t="22065" x="7191375" y="5365750"/>
          <p14:tracePt t="22089" x="7199313" y="5365750"/>
          <p14:tracePt t="22101" x="7208838" y="5365750"/>
          <p14:tracePt t="22111" x="7216775" y="5365750"/>
          <p14:tracePt t="22119" x="7226300" y="5365750"/>
          <p14:tracePt t="22123" x="7234238" y="5365750"/>
          <p14:tracePt t="22129" x="7243763" y="5365750"/>
          <p14:tracePt t="22132" x="7251700" y="5365750"/>
          <p14:tracePt t="22137" x="7261225" y="5365750"/>
          <p14:tracePt t="22139" x="7269163" y="5365750"/>
          <p14:tracePt t="22142" x="7278688" y="5365750"/>
          <p14:tracePt t="22148" x="7286625" y="5365750"/>
          <p14:tracePt t="22149" x="7296150" y="5365750"/>
          <p14:tracePt t="22154" x="7304088" y="5365750"/>
          <p14:tracePt t="22157" x="7313613" y="5365750"/>
          <p14:tracePt t="22159" x="7321550" y="5365750"/>
          <p14:tracePt t="22165" x="7331075" y="5365750"/>
          <p14:tracePt t="22168" x="7339013" y="5365750"/>
          <p14:tracePt t="22172" x="7348538" y="5365750"/>
          <p14:tracePt t="22176" x="7356475" y="5365750"/>
          <p14:tracePt t="22180" x="7366000" y="5365750"/>
          <p14:tracePt t="22185" x="7373938" y="5365750"/>
          <p14:tracePt t="22190" x="7383463" y="5365750"/>
          <p14:tracePt t="22197" x="7391400" y="5365750"/>
          <p14:tracePt t="22201" x="7400925" y="5365750"/>
          <p14:tracePt t="22207" x="7408863" y="5365750"/>
          <p14:tracePt t="22214" x="7418388" y="5365750"/>
          <p14:tracePt t="22218" x="7426325" y="5365750"/>
          <p14:tracePt t="22235" x="7443788" y="5365750"/>
          <p14:tracePt t="22252" x="7488238" y="5365750"/>
          <p14:tracePt t="22254" x="7496175" y="5365750"/>
          <p14:tracePt t="22256" x="7505700" y="5365750"/>
          <p14:tracePt t="22259" x="7513638" y="5365750"/>
          <p14:tracePt t="22263" x="7523163" y="5365750"/>
          <p14:tracePt t="22265" x="7531100" y="5365750"/>
          <p14:tracePt t="22269" x="7540625" y="5365750"/>
          <p14:tracePt t="22271" x="7548563" y="5365750"/>
          <p14:tracePt t="22273" x="7558088" y="5365750"/>
          <p14:tracePt t="22277" x="7566025" y="5365750"/>
          <p14:tracePt t="22279" x="7575550" y="5365750"/>
          <p14:tracePt t="22283" x="7583488" y="5365750"/>
          <p14:tracePt t="22285" x="7593013" y="5365750"/>
          <p14:tracePt t="22287" x="7600950" y="5365750"/>
          <p14:tracePt t="22293" x="7610475" y="5365750"/>
          <p14:tracePt t="22296" x="7618413" y="5365750"/>
          <p14:tracePt t="22300" x="7627938" y="5365750"/>
          <p14:tracePt t="22309" x="7627938" y="5375275"/>
          <p14:tracePt t="22310" x="7635875" y="5375275"/>
          <p14:tracePt t="22314" x="7645400" y="5375275"/>
          <p14:tracePt t="22320" x="7653338" y="5375275"/>
          <p14:tracePt t="22325" x="7662863" y="5375275"/>
          <p14:tracePt t="22330" x="7670800" y="5375275"/>
          <p14:tracePt t="22332" x="7680325" y="5375275"/>
          <p14:tracePt t="22334" x="7688263" y="5375275"/>
          <p14:tracePt t="22337" x="7697788" y="5375275"/>
          <p14:tracePt t="22339" x="7705725" y="5375275"/>
          <p14:tracePt t="22340" x="7705725" y="5383213"/>
          <p14:tracePt t="22342" x="7715250" y="5383213"/>
          <p14:tracePt t="22344" x="7723188" y="5383213"/>
          <p14:tracePt t="22347" x="7732713" y="5392738"/>
          <p14:tracePt t="22348" x="7740650" y="5392738"/>
          <p14:tracePt t="22349" x="7750175" y="5392738"/>
          <p14:tracePt t="22352" x="7758113" y="5392738"/>
          <p14:tracePt t="22353" x="7767638" y="5392738"/>
          <p14:tracePt t="22356" x="7775575" y="5392738"/>
          <p14:tracePt t="22358" x="7785100" y="5400675"/>
          <p14:tracePt t="22359" x="7793038" y="5400675"/>
          <p14:tracePt t="22362" x="7802563" y="5400675"/>
          <p14:tracePt t="22364" x="7810500" y="5400675"/>
          <p14:tracePt t="22368" x="7820025" y="5400675"/>
          <p14:tracePt t="22369" x="7827963" y="5400675"/>
          <p14:tracePt t="22371" x="7837488" y="5400675"/>
          <p14:tracePt t="22376" x="7845425" y="5400675"/>
          <p14:tracePt t="22378" x="7854950" y="5400675"/>
          <p14:tracePt t="22390" x="7862888" y="5400675"/>
          <p14:tracePt t="22394" x="7872413" y="5400675"/>
          <p14:tracePt t="22412" x="7880350" y="5400675"/>
          <p14:tracePt t="22449" x="7889875" y="5400675"/>
          <p14:tracePt t="22452" x="7897813" y="5400675"/>
          <p14:tracePt t="22463" x="7907338" y="5400675"/>
          <p14:tracePt t="22466" x="7915275" y="5400675"/>
          <p14:tracePt t="22469" x="7924800" y="5400675"/>
          <p14:tracePt t="22473" x="7932738" y="5400675"/>
          <p14:tracePt t="22475" x="7942263" y="5400675"/>
          <p14:tracePt t="22476" x="7942263" y="5410200"/>
          <p14:tracePt t="22479" x="7950200" y="5410200"/>
          <p14:tracePt t="22480" x="7959725" y="5410200"/>
          <p14:tracePt t="22482" x="7967663" y="5410200"/>
          <p14:tracePt t="22485" x="7977188" y="5410200"/>
          <p14:tracePt t="22487" x="7985125" y="5410200"/>
          <p14:tracePt t="22488" x="7985125" y="5418138"/>
          <p14:tracePt t="22490" x="7994650" y="5418138"/>
          <p14:tracePt t="22492" x="8002588" y="5418138"/>
          <p14:tracePt t="22495" x="8012113" y="5418138"/>
          <p14:tracePt t="22496" x="8020050" y="5418138"/>
          <p14:tracePt t="22497" x="8029575" y="5418138"/>
          <p14:tracePt t="22498" x="8029575" y="5427663"/>
          <p14:tracePt t="22500" x="8037513" y="5427663"/>
          <p14:tracePt t="22502" x="8047038" y="5427663"/>
          <p14:tracePt t="22504" x="8054975" y="5427663"/>
          <p14:tracePt t="22506" x="8064500" y="5427663"/>
          <p14:tracePt t="22507" x="8072438" y="5427663"/>
          <p14:tracePt t="22510" x="8081963" y="5427663"/>
          <p14:tracePt t="22512" x="8089900" y="5427663"/>
          <p14:tracePt t="22516" x="8107363" y="5427663"/>
          <p14:tracePt t="22518" x="8116888" y="5427663"/>
          <p14:tracePt t="22521" x="8124825" y="5427663"/>
          <p14:tracePt t="22522" x="8134350" y="5427663"/>
          <p14:tracePt t="22526" x="8142288" y="5427663"/>
          <p14:tracePt t="22527" x="8151813" y="5427663"/>
          <p14:tracePt t="22529" x="8159750" y="5427663"/>
          <p14:tracePt t="22533" x="8169275" y="5427663"/>
          <p14:tracePt t="22535" x="8177213" y="5427663"/>
          <p14:tracePt t="22540" x="8186738" y="5427663"/>
          <p14:tracePt t="22543" x="8194675" y="5427663"/>
          <p14:tracePt t="22549" x="8204200" y="5427663"/>
          <p14:tracePt t="22592" x="8212138" y="5427663"/>
          <p14:tracePt t="22664" x="8221663" y="5427663"/>
          <p14:tracePt t="22886" x="8229600" y="5427663"/>
          <p14:tracePt t="22952" x="8239125" y="5427663"/>
          <p14:tracePt t="22964" x="8247063" y="5427663"/>
          <p14:tracePt t="23009" x="8256588" y="5427663"/>
          <p14:tracePt t="23016" x="8264525" y="5427663"/>
          <p14:tracePt t="23024" x="8274050" y="5427663"/>
          <p14:tracePt t="23027" x="8281988" y="5427663"/>
          <p14:tracePt t="23033" x="8291513" y="5427663"/>
          <p14:tracePt t="23035" x="8299450" y="5427663"/>
          <p14:tracePt t="23038" x="8308975" y="5427663"/>
          <p14:tracePt t="23042" x="8316913" y="5427663"/>
          <p14:tracePt t="23045" x="8326438" y="5427663"/>
          <p14:tracePt t="23048" x="8326438" y="5435600"/>
          <p14:tracePt t="23050" x="8334375" y="5435600"/>
          <p14:tracePt t="23052" x="8343900" y="5435600"/>
          <p14:tracePt t="23055" x="8351838" y="5435600"/>
          <p14:tracePt t="23060" x="8361363" y="5435600"/>
          <p14:tracePt t="23062" x="8369300" y="5435600"/>
          <p14:tracePt t="23068" x="8378825" y="5435600"/>
          <p14:tracePt t="23070" x="8386763" y="5435600"/>
          <p14:tracePt t="23073" x="8396288" y="5435600"/>
          <p14:tracePt t="23082" x="8404225" y="5435600"/>
          <p14:tracePt t="23087" x="8413750" y="5435600"/>
          <p14:tracePt t="23096" x="8421688" y="5435600"/>
          <p14:tracePt t="23531" x="0" y="0"/>
        </p14:tracePtLst>
        <p14:tracePtLst>
          <p14:tracePt t="25279" x="10612438" y="4449763"/>
          <p14:tracePt t="25334" x="10620375" y="4449763"/>
          <p14:tracePt t="25348" x="10629900" y="4449763"/>
          <p14:tracePt t="25354" x="10629900" y="4459288"/>
          <p14:tracePt t="25366" x="10637838" y="4459288"/>
          <p14:tracePt t="25366" x="10637838" y="4467225"/>
          <p14:tracePt t="25370" x="10647363" y="4467225"/>
          <p14:tracePt t="25377" x="10655300" y="4467225"/>
          <p14:tracePt t="25387" x="10664825" y="4467225"/>
          <p14:tracePt t="25389" x="10672763" y="4467225"/>
          <p14:tracePt t="25395" x="10682288" y="4467225"/>
          <p14:tracePt t="25397" x="10682288" y="4476750"/>
          <p14:tracePt t="25398" x="10690225" y="4476750"/>
          <p14:tracePt t="25402" x="10699750" y="4476750"/>
          <p14:tracePt t="25404" x="10707688" y="4484688"/>
          <p14:tracePt t="25406" x="10717213" y="4484688"/>
          <p14:tracePt t="25410" x="10725150" y="4484688"/>
          <p14:tracePt t="25411" x="10734675" y="4484688"/>
          <p14:tracePt t="25414" x="10742613" y="4484688"/>
          <p14:tracePt t="25416" x="10752138" y="4484688"/>
          <p14:tracePt t="25417" x="10760075" y="4484688"/>
          <p14:tracePt t="25421" x="10769600" y="4484688"/>
          <p14:tracePt t="25422" x="10777538" y="4484688"/>
          <p14:tracePt t="25425" x="10787063" y="4484688"/>
          <p14:tracePt t="25426" x="10795000" y="4484688"/>
          <p14:tracePt t="25428" x="10804525" y="4484688"/>
          <p14:tracePt t="25432" x="10812463" y="4484688"/>
          <p14:tracePt t="25433" x="10821988" y="4484688"/>
          <p14:tracePt t="25436" x="10829925" y="4484688"/>
          <p14:tracePt t="25438" x="10839450" y="4484688"/>
          <p14:tracePt t="25439" x="10847388" y="4484688"/>
          <p14:tracePt t="25442" x="10856913" y="4484688"/>
          <p14:tracePt t="25443" x="10864850" y="4484688"/>
          <p14:tracePt t="25447" x="10874375" y="4484688"/>
          <p14:tracePt t="25448" x="10882313" y="4484688"/>
          <p14:tracePt t="25450" x="10891838" y="4484688"/>
          <p14:tracePt t="25454" x="10899775" y="4484688"/>
          <p14:tracePt t="25455" x="10909300" y="4484688"/>
          <p14:tracePt t="25457" x="10909300" y="4494213"/>
          <p14:tracePt t="25458" x="10917238" y="4494213"/>
          <p14:tracePt t="25460" x="10926763" y="4494213"/>
          <p14:tracePt t="25462" x="10934700" y="4494213"/>
          <p14:tracePt t="25465" x="10944225" y="4494213"/>
          <p14:tracePt t="25467" x="10952163" y="4494213"/>
          <p14:tracePt t="25470" x="10961688" y="4494213"/>
          <p14:tracePt t="25471" x="10969625" y="4494213"/>
          <p14:tracePt t="25474" x="10979150" y="4494213"/>
          <p14:tracePt t="25475" x="10987088" y="4494213"/>
          <p14:tracePt t="25478" x="10996613" y="4494213"/>
          <p14:tracePt t="25481" x="11004550" y="4494213"/>
          <p14:tracePt t="25483" x="11014075" y="4494213"/>
          <p14:tracePt t="25485" x="11014075" y="4502150"/>
          <p14:tracePt t="25487" x="11022013" y="4502150"/>
          <p14:tracePt t="25488" x="11031538" y="4502150"/>
          <p14:tracePt t="25491" x="11039475" y="4502150"/>
          <p14:tracePt t="25496" x="11049000" y="4502150"/>
          <p14:tracePt t="25498" x="11056938" y="4502150"/>
          <p14:tracePt t="25510" x="11066463" y="4502150"/>
          <p14:tracePt t="25514" x="11074400" y="4502150"/>
          <p14:tracePt t="25517" x="11083925" y="4502150"/>
          <p14:tracePt t="25547" x="11091863" y="4502150"/>
          <p14:tracePt t="25551" x="11101388" y="4511675"/>
          <p14:tracePt t="25566" x="11109325" y="4511675"/>
          <p14:tracePt t="25581" x="11118850" y="4511675"/>
          <p14:tracePt t="25589" x="11126788" y="4511675"/>
          <p14:tracePt t="25620" x="11136313" y="4511675"/>
          <p14:tracePt t="25651" x="11144250" y="4511675"/>
          <p14:tracePt t="25663" x="11153775" y="4511675"/>
          <p14:tracePt t="25669" x="11161713" y="4511675"/>
          <p14:tracePt t="25684" x="11171238" y="4511675"/>
          <p14:tracePt t="25704" x="11179175" y="4511675"/>
          <p14:tracePt t="25711" x="11188700" y="4511675"/>
          <p14:tracePt t="25728" x="11196638" y="4511675"/>
          <p14:tracePt t="25733" x="11206163" y="4511675"/>
          <p14:tracePt t="25739" x="11214100" y="4511675"/>
          <p14:tracePt t="25754" x="11223625" y="4511675"/>
          <p14:tracePt t="25758" x="11231563" y="4511675"/>
          <p14:tracePt t="25767" x="11241088" y="4511675"/>
          <p14:tracePt t="25773" x="11249025" y="4511675"/>
          <p14:tracePt t="25781" x="11258550" y="4511675"/>
          <p14:tracePt t="25790" x="11266488" y="4511675"/>
          <p14:tracePt t="25831" x="11276013" y="4511675"/>
          <p14:tracePt t="25837" x="11276013" y="4502150"/>
          <p14:tracePt t="25849" x="11283950" y="4502150"/>
          <p14:tracePt t="25856" x="11293475" y="4502150"/>
          <p14:tracePt t="25879" x="11301413" y="4502150"/>
          <p14:tracePt t="25885" x="11310938" y="4502150"/>
          <p14:tracePt t="25886" x="11310938" y="4494213"/>
          <p14:tracePt t="25893" x="11318875" y="4494213"/>
          <p14:tracePt t="25911" x="11328400" y="4494213"/>
          <p14:tracePt t="25917" x="11336338" y="4494213"/>
          <p14:tracePt t="25930" x="11345863" y="4494213"/>
          <p14:tracePt t="25935" x="11353800" y="4494213"/>
          <p14:tracePt t="25938" x="11363325" y="4494213"/>
          <p14:tracePt t="25951" x="11371263" y="4494213"/>
          <p14:tracePt t="25954" x="11380788" y="4494213"/>
          <p14:tracePt t="25955" x="11380788" y="4484688"/>
          <p14:tracePt t="25961" x="11388725" y="4484688"/>
          <p14:tracePt t="25968" x="11398250" y="4484688"/>
          <p14:tracePt t="25972" x="11398250" y="4476750"/>
          <p14:tracePt t="25974" x="11406188" y="4476750"/>
          <p14:tracePt t="25982" x="11415713" y="4476750"/>
          <p14:tracePt t="25986" x="11423650" y="4476750"/>
          <p14:tracePt t="25996" x="11433175" y="4476750"/>
          <p14:tracePt t="26000" x="11441113" y="4476750"/>
          <p14:tracePt t="26004" x="11450638" y="4476750"/>
          <p14:tracePt t="26009" x="11458575" y="4476750"/>
          <p14:tracePt t="26013" x="11468100" y="4476750"/>
          <p14:tracePt t="26015" x="11468100" y="4467225"/>
          <p14:tracePt t="26021" x="11476038" y="4467225"/>
          <p14:tracePt t="26023" x="11485563" y="4467225"/>
          <p14:tracePt t="26027" x="11493500" y="4467225"/>
          <p14:tracePt t="26035" x="11503025" y="4467225"/>
          <p14:tracePt t="26039" x="11510963" y="4467225"/>
          <p14:tracePt t="26054" x="11520488" y="4467225"/>
          <p14:tracePt t="26058" x="11528425" y="4459288"/>
          <p14:tracePt t="26079" x="11537950" y="4459288"/>
          <p14:tracePt t="26094" x="11545888" y="4459288"/>
          <p14:tracePt t="26104" x="11555413" y="4459288"/>
          <p14:tracePt t="26124" x="11563350" y="4459288"/>
          <p14:tracePt t="26136" x="11572875" y="4459288"/>
          <p14:tracePt t="26154" x="11580813" y="4459288"/>
          <p14:tracePt t="26188" x="11590338" y="4459288"/>
          <p14:tracePt t="26204" x="11598275" y="4459288"/>
          <p14:tracePt t="26219" x="11607800" y="4459288"/>
          <p14:tracePt t="26234" x="11615738" y="4459288"/>
          <p14:tracePt t="26843" x="0" y="0"/>
        </p14:tracePtLst>
        <p14:tracePtLst>
          <p14:tracePt t="29045" x="10010775" y="4406900"/>
          <p14:tracePt t="29111" x="10001250" y="4406900"/>
          <p14:tracePt t="29125" x="9993313" y="4406900"/>
          <p14:tracePt t="29128" x="9983788" y="4406900"/>
          <p14:tracePt t="29132" x="9975850" y="4406900"/>
          <p14:tracePt t="29139" x="9975850" y="4414838"/>
          <p14:tracePt t="29141" x="9966325" y="4414838"/>
          <p14:tracePt t="29144" x="9958388" y="4414838"/>
          <p14:tracePt t="29147" x="9958388" y="4424363"/>
          <p14:tracePt t="29150" x="9948863" y="4424363"/>
          <p14:tracePt t="29155" x="9940925" y="4424363"/>
          <p14:tracePt t="29158" x="9931400" y="4424363"/>
          <p14:tracePt t="29162" x="9931400" y="4432300"/>
          <p14:tracePt t="29164" x="9923463" y="4432300"/>
          <p14:tracePt t="29168" x="9913938" y="4432300"/>
          <p14:tracePt t="29171" x="9913938" y="4441825"/>
          <p14:tracePt t="29173" x="9906000" y="4441825"/>
          <p14:tracePt t="29176" x="9896475" y="4441825"/>
          <p14:tracePt t="29181" x="9888538" y="4441825"/>
          <p14:tracePt t="29184" x="9888538" y="4449763"/>
          <p14:tracePt t="29187" x="9888538" y="4459288"/>
          <p14:tracePt t="29188" x="9879013" y="4459288"/>
          <p14:tracePt t="29191" x="9871075" y="4459288"/>
          <p14:tracePt t="29195" x="9871075" y="4467225"/>
          <p14:tracePt t="29203" x="9861550" y="4467225"/>
          <p14:tracePt t="29205" x="9853613" y="4476750"/>
          <p14:tracePt t="29208" x="9844088" y="4476750"/>
          <p14:tracePt t="29209" x="9844088" y="4484688"/>
          <p14:tracePt t="29222" x="9844088" y="4494213"/>
          <p14:tracePt t="29224" x="9836150" y="4494213"/>
          <p14:tracePt t="29230" x="9826625" y="4494213"/>
          <p14:tracePt t="29235" x="9826625" y="4502150"/>
          <p14:tracePt t="29241" x="9826625" y="4511675"/>
          <p14:tracePt t="29247" x="9818688" y="4511675"/>
          <p14:tracePt t="29257" x="9809163" y="4511675"/>
          <p14:tracePt t="29257" x="9809163" y="4519613"/>
          <p14:tracePt t="29260" x="9801225" y="4519613"/>
          <p14:tracePt t="29267" x="9801225" y="4529138"/>
          <p14:tracePt t="29271" x="9791700" y="4529138"/>
          <p14:tracePt t="29274" x="9791700" y="4537075"/>
          <p14:tracePt t="29278" x="9783763" y="4537075"/>
          <p14:tracePt t="29282" x="9783763" y="4546600"/>
          <p14:tracePt t="29285" x="9774238" y="4546600"/>
          <p14:tracePt t="29290" x="9766300" y="4546600"/>
          <p14:tracePt t="29291" x="9766300" y="4554538"/>
          <p14:tracePt t="29297" x="9756775" y="4554538"/>
          <p14:tracePt t="29301" x="9756775" y="4564063"/>
          <p14:tracePt t="29303" x="9748838" y="4564063"/>
          <p14:tracePt t="29306" x="9748838" y="4572000"/>
          <p14:tracePt t="29309" x="9739313" y="4572000"/>
          <p14:tracePt t="29316" x="9731375" y="4572000"/>
          <p14:tracePt t="29318" x="9721850" y="4572000"/>
          <p14:tracePt t="29319" x="9721850" y="4579938"/>
          <p14:tracePt t="29324" x="9721850" y="4589463"/>
          <p14:tracePt t="29325" x="9713913" y="4589463"/>
          <p14:tracePt t="29327" x="9704388" y="4589463"/>
          <p14:tracePt t="29330" x="9696450" y="4589463"/>
          <p14:tracePt t="29331" x="9696450" y="4597400"/>
          <p14:tracePt t="29336" x="9686925" y="4597400"/>
          <p14:tracePt t="29337" x="9678988" y="4606925"/>
          <p14:tracePt t="29341" x="9678988" y="4614863"/>
          <p14:tracePt t="29342" x="9669463" y="4614863"/>
          <p14:tracePt t="29344" x="9661525" y="4614863"/>
          <p14:tracePt t="29347" x="9652000" y="4624388"/>
          <p14:tracePt t="29351" x="9644063" y="4624388"/>
          <p14:tracePt t="29352" x="9644063" y="4632325"/>
          <p14:tracePt t="29353" x="9634538" y="4632325"/>
          <p14:tracePt t="29358" x="9626600" y="4632325"/>
          <p14:tracePt t="29360" x="9617075" y="4632325"/>
          <p14:tracePt t="29361" x="9617075" y="4641850"/>
          <p14:tracePt t="29363" x="9609138" y="4641850"/>
          <p14:tracePt t="29364" x="9609138" y="4649788"/>
          <p14:tracePt t="29368" x="9599613" y="4659313"/>
          <p14:tracePt t="29371" x="9591675" y="4659313"/>
          <p14:tracePt t="29376" x="9582150" y="4659313"/>
          <p14:tracePt t="29379" x="9574213" y="4667250"/>
          <p14:tracePt t="29382" x="9564688" y="4667250"/>
          <p14:tracePt t="29384" x="9564688" y="4676775"/>
          <p14:tracePt t="29389" x="9556750" y="4676775"/>
          <p14:tracePt t="29392" x="9547225" y="4676775"/>
          <p14:tracePt t="29393" x="9547225" y="4684713"/>
          <p14:tracePt t="29398" x="9539288" y="4684713"/>
          <p14:tracePt t="29403" x="9529763" y="4694238"/>
          <p14:tracePt t="29407" x="9521825" y="4702175"/>
          <p14:tracePt t="29414" x="9512300" y="4702175"/>
          <p14:tracePt t="29415" x="9512300" y="4711700"/>
          <p14:tracePt t="29417" x="9504363" y="4711700"/>
          <p14:tracePt t="29422" x="9504363" y="4719638"/>
          <p14:tracePt t="29425" x="9494838" y="4719638"/>
          <p14:tracePt t="29428" x="9486900" y="4719638"/>
          <p14:tracePt t="29431" x="9477375" y="4719638"/>
          <p14:tracePt t="29435" x="9477375" y="4729163"/>
          <p14:tracePt t="29439" x="9477375" y="4737100"/>
          <p14:tracePt t="29441" x="9469438" y="4737100"/>
          <p14:tracePt t="29443" x="9459913" y="4737100"/>
          <p14:tracePt t="29445" x="9459913" y="4746625"/>
          <p14:tracePt t="29449" x="9451975" y="4746625"/>
          <p14:tracePt t="29453" x="9442450" y="4746625"/>
          <p14:tracePt t="29457" x="9442450" y="4754563"/>
          <p14:tracePt t="29459" x="9434513" y="4754563"/>
          <p14:tracePt t="29461" x="9434513" y="4764088"/>
          <p14:tracePt t="29462" x="9424988" y="4764088"/>
          <p14:tracePt t="29464" x="9417050" y="4764088"/>
          <p14:tracePt t="29468" x="9407525" y="4764088"/>
          <p14:tracePt t="29470" x="9399588" y="4764088"/>
          <p14:tracePt t="29472" x="9399588" y="4772025"/>
          <p14:tracePt t="29475" x="9390063" y="4772025"/>
          <p14:tracePt t="29477" x="9382125" y="4772025"/>
          <p14:tracePt t="29479" x="9372600" y="4772025"/>
          <p14:tracePt t="29481" x="9372600" y="4781550"/>
          <p14:tracePt t="29484" x="9364663" y="4781550"/>
          <p14:tracePt t="29486" x="9355138" y="4781550"/>
          <p14:tracePt t="29488" x="9355138" y="4789488"/>
          <p14:tracePt t="29491" x="9347200" y="4789488"/>
          <p14:tracePt t="29493" x="9337675" y="4789488"/>
          <p14:tracePt t="29495" x="9329738" y="4789488"/>
          <p14:tracePt t="29496" x="9329738" y="4799013"/>
          <p14:tracePt t="29500" x="9320213" y="4799013"/>
          <p14:tracePt t="29501" x="9320213" y="4806950"/>
          <p14:tracePt t="29502" x="9312275" y="4806950"/>
          <p14:tracePt t="29507" x="9302750" y="4806950"/>
          <p14:tracePt t="29508" x="9294813" y="4806950"/>
          <p14:tracePt t="29512" x="9285288" y="4816475"/>
          <p14:tracePt t="29515" x="9285288" y="4824413"/>
          <p14:tracePt t="29516" x="9277350" y="4824413"/>
          <p14:tracePt t="29518" x="9267825" y="4833938"/>
          <p14:tracePt t="29525" x="9259888" y="4833938"/>
          <p14:tracePt t="29527" x="9250363" y="4833938"/>
          <p14:tracePt t="29531" x="9242425" y="4833938"/>
          <p14:tracePt t="29532" x="9242425" y="4841875"/>
          <p14:tracePt t="29536" x="9242425" y="4851400"/>
          <p14:tracePt t="29538" x="9232900" y="4851400"/>
          <p14:tracePt t="29541" x="9224963" y="4851400"/>
          <p14:tracePt t="29548" x="9224963" y="4859338"/>
          <p14:tracePt t="29550" x="9215438" y="4859338"/>
          <p14:tracePt t="29553" x="9207500" y="4859338"/>
          <p14:tracePt t="29557" x="9197975" y="4859338"/>
          <p14:tracePt t="29560" x="9197975" y="4868863"/>
          <p14:tracePt t="29711" x="9207500" y="4868863"/>
          <p14:tracePt t="29713" x="9215438" y="4868863"/>
          <p14:tracePt t="29718" x="9224963" y="4868863"/>
          <p14:tracePt t="29720" x="9232900" y="4868863"/>
          <p14:tracePt t="29721" x="9232900" y="4859338"/>
          <p14:tracePt t="29724" x="9242425" y="4859338"/>
          <p14:tracePt t="29726" x="9250363" y="4859338"/>
          <p14:tracePt t="29727" x="9250363" y="4851400"/>
          <p14:tracePt t="29728" x="9259888" y="4851400"/>
          <p14:tracePt t="29729" x="9259888" y="4841875"/>
          <p14:tracePt t="29731" x="9267825" y="4841875"/>
          <p14:tracePt t="29732" x="9277350" y="4841875"/>
          <p14:tracePt t="29735" x="9285288" y="4833938"/>
          <p14:tracePt t="29736" x="9294813" y="4833938"/>
          <p14:tracePt t="29737" x="9294813" y="4824413"/>
          <p14:tracePt t="29738" x="9302750" y="4824413"/>
          <p14:tracePt t="29739" x="9302750" y="4816475"/>
          <p14:tracePt t="29741" x="9312275" y="4816475"/>
          <p14:tracePt t="29742" x="9320213" y="4816475"/>
          <p14:tracePt t="29743" x="9320213" y="4806950"/>
          <p14:tracePt t="29745" x="9329738" y="4799013"/>
          <p14:tracePt t="29746" x="9337675" y="4799013"/>
          <p14:tracePt t="29747" x="9347200" y="4799013"/>
          <p14:tracePt t="29749" x="9347200" y="4789488"/>
          <p14:tracePt t="29750" x="9355138" y="4789488"/>
          <p14:tracePt t="29751" x="9364663" y="4781550"/>
          <p14:tracePt t="29754" x="9372600" y="4772025"/>
          <p14:tracePt t="29755" x="9382125" y="4772025"/>
          <p14:tracePt t="29757" x="9390063" y="4772025"/>
          <p14:tracePt t="29758" x="9390063" y="4764088"/>
          <p14:tracePt t="29760" x="9399588" y="4754563"/>
          <p14:tracePt t="29761" x="9407525" y="4754563"/>
          <p14:tracePt t="29764" x="9417050" y="4746625"/>
          <p14:tracePt t="29766" x="9424988" y="4737100"/>
          <p14:tracePt t="29767" x="9434513" y="4737100"/>
          <p14:tracePt t="29769" x="9434513" y="4729163"/>
          <p14:tracePt t="29771" x="9442450" y="4729163"/>
          <p14:tracePt t="29773" x="9451975" y="4729163"/>
          <p14:tracePt t="29775" x="9451975" y="4719638"/>
          <p14:tracePt t="29776" x="9459913" y="4719638"/>
          <p14:tracePt t="29777" x="9459913" y="4711700"/>
          <p14:tracePt t="29778" x="9469438" y="4711700"/>
          <p14:tracePt t="29783" x="9477375" y="4711700"/>
          <p14:tracePt t="29784" x="9477375" y="4702175"/>
          <p14:tracePt t="29785" x="9486900" y="4702175"/>
          <p14:tracePt t="29787" x="9486900" y="4694238"/>
          <p14:tracePt t="29788" x="9494838" y="4694238"/>
          <p14:tracePt t="29790" x="9494838" y="4684713"/>
          <p14:tracePt t="29793" x="9504363" y="4684713"/>
          <p14:tracePt t="29795" x="9512300" y="4684713"/>
          <p14:tracePt t="29798" x="9512300" y="4676775"/>
          <p14:tracePt t="29803" x="9521825" y="4676775"/>
          <p14:tracePt t="29803" x="9521825" y="4667250"/>
          <p14:tracePt t="29804" x="9529763" y="4667250"/>
          <p14:tracePt t="29808" x="9539288" y="4667250"/>
          <p14:tracePt t="29809" x="9539288" y="4659313"/>
          <p14:tracePt t="29813" x="9539288" y="4649788"/>
          <p14:tracePt t="29814" x="9547225" y="4649788"/>
          <p14:tracePt t="29818" x="9547225" y="4641850"/>
          <p14:tracePt t="29819" x="9556750" y="4641850"/>
          <p14:tracePt t="29826" x="9556750" y="4632325"/>
          <p14:tracePt t="29827" x="9564688" y="4632325"/>
          <p14:tracePt t="29829" x="9564688" y="4624388"/>
          <p14:tracePt t="29830" x="9574213" y="4624388"/>
          <p14:tracePt t="29834" x="9582150" y="4624388"/>
          <p14:tracePt t="29837" x="9582150" y="4614863"/>
          <p14:tracePt t="29840" x="9591675" y="4606925"/>
          <p14:tracePt t="29843" x="9599613" y="4597400"/>
          <p14:tracePt t="29850" x="9599613" y="4589463"/>
          <p14:tracePt t="29851" x="9609138" y="4589463"/>
          <p14:tracePt t="29854" x="9617075" y="4589463"/>
          <p14:tracePt t="29855" x="9617075" y="4579938"/>
          <p14:tracePt t="29856" x="9626600" y="4579938"/>
          <p14:tracePt t="29862" x="9626600" y="4572000"/>
          <p14:tracePt t="29868" x="9626600" y="4564063"/>
          <p14:tracePt t="29868" x="9634538" y="4564063"/>
          <p14:tracePt t="29871" x="9644063" y="4564063"/>
          <p14:tracePt t="29881" x="9644063" y="4554538"/>
          <p14:tracePt t="29883" x="9652000" y="4554538"/>
          <p14:tracePt t="29886" x="9652000" y="4546600"/>
          <p14:tracePt t="29891" x="9661525" y="4546600"/>
          <p14:tracePt t="29893" x="9669463" y="4537075"/>
          <p14:tracePt t="29900" x="9678988" y="4537075"/>
          <p14:tracePt t="29907" x="9686925" y="4529138"/>
          <p14:tracePt t="29915" x="9686925" y="4519613"/>
          <p14:tracePt t="29916" x="9696450" y="4519613"/>
          <p14:tracePt t="29921" x="9704388" y="4519613"/>
          <p14:tracePt t="29925" x="9704388" y="4511675"/>
          <p14:tracePt t="29927" x="9713913" y="4511675"/>
          <p14:tracePt t="29934" x="9721850" y="4511675"/>
          <p14:tracePt t="29936" x="9721850" y="4502150"/>
          <p14:tracePt t="29941" x="9721850" y="4494213"/>
          <p14:tracePt t="29942" x="9731375" y="4494213"/>
          <p14:tracePt t="29957" x="9739313" y="4494213"/>
          <p14:tracePt t="29961" x="9748838" y="4494213"/>
          <p14:tracePt t="29962" x="9748838" y="4484688"/>
          <p14:tracePt t="29969" x="9748838" y="4476750"/>
          <p14:tracePt t="29980" x="9756775" y="4476750"/>
          <p14:tracePt t="29984" x="9766300" y="4476750"/>
          <p14:tracePt t="29990" x="9774238" y="4476750"/>
          <p14:tracePt t="29997" x="9774238" y="4467225"/>
          <p14:tracePt t="30005" x="9774238" y="4459288"/>
          <p14:tracePt t="30007" x="9783763" y="4459288"/>
          <p14:tracePt t="30011" x="9791700" y="4459288"/>
          <p14:tracePt t="30016" x="9791700" y="4449763"/>
          <p14:tracePt t="30021" x="9801225" y="4449763"/>
          <p14:tracePt t="30027" x="9801225" y="4441825"/>
          <p14:tracePt t="30032" x="9809163" y="4441825"/>
          <p14:tracePt t="30037" x="9818688" y="4441825"/>
          <p14:tracePt t="30041" x="9818688" y="4432300"/>
          <p14:tracePt t="30045" x="9826625" y="4432300"/>
          <p14:tracePt t="30051" x="9826625" y="4424363"/>
          <p14:tracePt t="30052" x="9836150" y="4424363"/>
          <p14:tracePt t="30061" x="9836150" y="4414838"/>
          <p14:tracePt t="30065" x="9844088" y="4414838"/>
          <p14:tracePt t="30071" x="9853613" y="4414838"/>
          <p14:tracePt t="30078" x="9853613" y="4406900"/>
          <p14:tracePt t="30084" x="9861550" y="4406900"/>
          <p14:tracePt t="30207" x="9853613" y="4406900"/>
          <p14:tracePt t="30209" x="9844088" y="4406900"/>
          <p14:tracePt t="30217" x="9836150" y="4406900"/>
          <p14:tracePt t="30220" x="9826625" y="4406900"/>
          <p14:tracePt t="30224" x="9818688" y="4414838"/>
          <p14:tracePt t="30227" x="9809163" y="4424363"/>
          <p14:tracePt t="30229" x="9801225" y="4424363"/>
          <p14:tracePt t="30233" x="9791700" y="4424363"/>
          <p14:tracePt t="30235" x="9783763" y="4432300"/>
          <p14:tracePt t="30239" x="9774238" y="4432300"/>
          <p14:tracePt t="30241" x="9774238" y="4441825"/>
          <p14:tracePt t="30242" x="9766300" y="4441825"/>
          <p14:tracePt t="30245" x="9756775" y="4441825"/>
          <p14:tracePt t="30246" x="9756775" y="4449763"/>
          <p14:tracePt t="30249" x="9748838" y="4459288"/>
          <p14:tracePt t="30251" x="9739313" y="4459288"/>
          <p14:tracePt t="30252" x="9739313" y="4467225"/>
          <p14:tracePt t="30258" x="9731375" y="4467225"/>
          <p14:tracePt t="30259" x="9731375" y="4476750"/>
          <p14:tracePt t="30259" x="9721850" y="4476750"/>
          <p14:tracePt t="30260" x="9721850" y="4484688"/>
          <p14:tracePt t="30264" x="9713913" y="4484688"/>
          <p14:tracePt t="30267" x="9704388" y="4494213"/>
          <p14:tracePt t="30270" x="9696450" y="4502150"/>
          <p14:tracePt t="30273" x="9696450" y="4511675"/>
          <p14:tracePt t="30276" x="9686925" y="4511675"/>
          <p14:tracePt t="30279" x="9678988" y="4511675"/>
          <p14:tracePt t="30280" x="9678988" y="4519613"/>
          <p14:tracePt t="30283" x="9678988" y="4529138"/>
          <p14:tracePt t="30284" x="9669463" y="4529138"/>
          <p14:tracePt t="30287" x="9661525" y="4529138"/>
          <p14:tracePt t="30291" x="9661525" y="4537075"/>
          <p14:tracePt t="30292" x="9652000" y="4537075"/>
          <p14:tracePt t="30296" x="9652000" y="4546600"/>
          <p14:tracePt t="30297" x="9644063" y="4546600"/>
          <p14:tracePt t="30300" x="9634538" y="4554538"/>
          <p14:tracePt t="30307" x="9634538" y="4564063"/>
          <p14:tracePt t="30309" x="9626600" y="4564063"/>
          <p14:tracePt t="30312" x="9617075" y="4564063"/>
          <p14:tracePt t="30313" x="9617075" y="4572000"/>
          <p14:tracePt t="30315" x="9609138" y="4572000"/>
          <p14:tracePt t="30323" x="9599613" y="4579938"/>
          <p14:tracePt t="30325" x="9591675" y="4579938"/>
          <p14:tracePt t="30326" x="9591675" y="4589463"/>
          <p14:tracePt t="30331" x="9582150" y="4589463"/>
          <p14:tracePt t="30335" x="9574213" y="4597400"/>
          <p14:tracePt t="30336" x="9564688" y="4597400"/>
          <p14:tracePt t="30338" x="9564688" y="4606925"/>
          <p14:tracePt t="30341" x="9556750" y="4614863"/>
          <p14:tracePt t="30345" x="9547225" y="4614863"/>
          <p14:tracePt t="30349" x="9547225" y="4624388"/>
          <p14:tracePt t="30350" x="9539288" y="4624388"/>
          <p14:tracePt t="30352" x="9529763" y="4632325"/>
          <p14:tracePt t="30354" x="9521825" y="4632325"/>
          <p14:tracePt t="30357" x="9521825" y="4641850"/>
          <p14:tracePt t="30359" x="9512300" y="4641850"/>
          <p14:tracePt t="30361" x="9504363" y="4641850"/>
          <p14:tracePt t="30363" x="9504363" y="4649788"/>
          <p14:tracePt t="30367" x="9494838" y="4659313"/>
          <p14:tracePt t="30369" x="9486900" y="4659313"/>
          <p14:tracePt t="30371" x="9477375" y="4659313"/>
          <p14:tracePt t="30372" x="9477375" y="4667250"/>
          <p14:tracePt t="30377" x="9477375" y="4676775"/>
          <p14:tracePt t="30378" x="9469438" y="4676775"/>
          <p14:tracePt t="30380" x="9459913" y="4676775"/>
          <p14:tracePt t="30385" x="9459913" y="4684713"/>
          <p14:tracePt t="30386" x="9451975" y="4684713"/>
          <p14:tracePt t="30388" x="9451975" y="4694238"/>
          <p14:tracePt t="30391" x="9442450" y="4694238"/>
          <p14:tracePt t="30392" x="9442450" y="4702175"/>
          <p14:tracePt t="30396" x="9434513" y="4702175"/>
          <p14:tracePt t="30399" x="9424988" y="4702175"/>
          <p14:tracePt t="30402" x="9417050" y="4711700"/>
          <p14:tracePt t="30405" x="9417050" y="4719638"/>
          <p14:tracePt t="30408" x="9407525" y="4719638"/>
          <p14:tracePt t="30410" x="9399588" y="4719638"/>
          <p14:tracePt t="30414" x="9399588" y="4729163"/>
          <p14:tracePt t="30416" x="9390063" y="4737100"/>
          <p14:tracePt t="30420" x="9382125" y="4746625"/>
          <p14:tracePt t="30421" x="9372600" y="4746625"/>
          <p14:tracePt t="30427" x="9364663" y="4754563"/>
          <p14:tracePt t="30428" x="9355138" y="4754563"/>
          <p14:tracePt t="30430" x="9355138" y="4764088"/>
          <p14:tracePt t="30433" x="9347200" y="4764088"/>
          <p14:tracePt t="30435" x="9347200" y="4772025"/>
          <p14:tracePt t="30436" x="9337675" y="4772025"/>
          <p14:tracePt t="30437" x="9329738" y="4772025"/>
          <p14:tracePt t="30441" x="9320213" y="4781550"/>
          <p14:tracePt t="30444" x="9312275" y="4789488"/>
          <p14:tracePt t="30447" x="9302750" y="4789488"/>
          <p14:tracePt t="30448" x="9302750" y="4799013"/>
          <p14:tracePt t="30449" x="9294813" y="4799013"/>
          <p14:tracePt t="30452" x="9285288" y="4806950"/>
          <p14:tracePt t="30454" x="9277350" y="4806950"/>
          <p14:tracePt t="30456" x="9267825" y="4806950"/>
          <p14:tracePt t="30460" x="9259888" y="4816475"/>
          <p14:tracePt t="30461" x="9250363" y="4824413"/>
          <p14:tracePt t="30462" x="9242425" y="4824413"/>
          <p14:tracePt t="30464" x="9242425" y="4833938"/>
          <p14:tracePt t="30466" x="9232900" y="4833938"/>
          <p14:tracePt t="30468" x="9224963" y="4833938"/>
          <p14:tracePt t="30473" x="9215438" y="4833938"/>
          <p14:tracePt t="30475" x="9207500" y="4841875"/>
          <p14:tracePt t="30476" x="9197975" y="4851400"/>
          <p14:tracePt t="30480" x="9190038" y="4851400"/>
          <p14:tracePt t="30482" x="9180513" y="4851400"/>
          <p14:tracePt t="30485" x="9172575" y="4859338"/>
          <p14:tracePt t="30489" x="9163050" y="4859338"/>
          <p14:tracePt t="30494" x="9155113" y="4859338"/>
          <p14:tracePt t="30495" x="9155113" y="4868863"/>
          <p14:tracePt t="30496" x="9145588" y="4868863"/>
          <p14:tracePt t="30500" x="9137650" y="4868863"/>
          <p14:tracePt t="30502" x="9137650" y="4876800"/>
          <p14:tracePt t="30506" x="9128125" y="4876800"/>
          <p14:tracePt t="30509" x="9120188" y="4876800"/>
          <p14:tracePt t="30512" x="9120188" y="4886325"/>
          <p14:tracePt t="30524" x="9110663" y="4886325"/>
          <p14:tracePt t="30527" x="9102725" y="4886325"/>
          <p14:tracePt t="30530" x="9102725" y="4894263"/>
          <p14:tracePt t="30535" x="9093200" y="4894263"/>
          <p14:tracePt t="30570" x="9093200" y="4903788"/>
          <p14:tracePt t="30704" x="9102725" y="4903788"/>
          <p14:tracePt t="30706" x="9110663" y="4903788"/>
          <p14:tracePt t="30711" x="9120188" y="4903788"/>
          <p14:tracePt t="30712" x="9128125" y="4903788"/>
          <p14:tracePt t="30713" x="9128125" y="4894263"/>
          <p14:tracePt t="30716" x="9137650" y="4894263"/>
          <p14:tracePt t="30718" x="9145588" y="4886325"/>
          <p14:tracePt t="30719" x="9155113" y="4886325"/>
          <p14:tracePt t="30721" x="9155113" y="4876800"/>
          <p14:tracePt t="30722" x="9163050" y="4876800"/>
          <p14:tracePt t="30723" x="9172575" y="4876800"/>
          <p14:tracePt t="30726" x="9180513" y="4876800"/>
          <p14:tracePt t="30728" x="9190038" y="4876800"/>
          <p14:tracePt t="30729" x="9190038" y="4868863"/>
          <p14:tracePt t="30731" x="9197975" y="4868863"/>
          <p14:tracePt t="30732" x="9207500" y="4868863"/>
          <p14:tracePt t="30733" x="9215438" y="4859338"/>
          <p14:tracePt t="30736" x="9224963" y="4859338"/>
          <p14:tracePt t="30737" x="9232900" y="4859338"/>
          <p14:tracePt t="30738" x="9232900" y="4851400"/>
          <p14:tracePt t="30741" x="9250363" y="4841875"/>
          <p14:tracePt t="30742" x="9259888" y="4841875"/>
          <p14:tracePt t="30744" x="9267825" y="4841875"/>
          <p14:tracePt t="30746" x="9277350" y="4833938"/>
          <p14:tracePt t="30748" x="9285288" y="4824413"/>
          <p14:tracePt t="30749" x="9294813" y="4824413"/>
          <p14:tracePt t="30750" x="9302750" y="4816475"/>
          <p14:tracePt t="30752" x="9312275" y="4816475"/>
          <p14:tracePt t="30753" x="9320213" y="4816475"/>
          <p14:tracePt t="30754" x="9329738" y="4806950"/>
          <p14:tracePt t="30755" x="9337675" y="4799013"/>
          <p14:tracePt t="30756" x="9347200" y="4799013"/>
          <p14:tracePt t="30757" x="9347200" y="4789488"/>
          <p14:tracePt t="30758" x="9364663" y="4789488"/>
          <p14:tracePt t="30760" x="9372600" y="4789488"/>
          <p14:tracePt t="30761" x="9382125" y="4781550"/>
          <p14:tracePt t="30762" x="9399588" y="4781550"/>
          <p14:tracePt t="30763" x="9399588" y="4772025"/>
          <p14:tracePt t="30764" x="9407525" y="4772025"/>
          <p14:tracePt t="30765" x="9417050" y="4772025"/>
          <p14:tracePt t="30766" x="9424988" y="4764088"/>
          <p14:tracePt t="30768" x="9442450" y="4746625"/>
          <p14:tracePt t="30769" x="9451975" y="4746625"/>
          <p14:tracePt t="30771" x="9469438" y="4746625"/>
          <p14:tracePt t="30772" x="9477375" y="4737100"/>
          <p14:tracePt t="30774" x="9486900" y="4729163"/>
          <p14:tracePt t="30776" x="9504363" y="4719638"/>
          <p14:tracePt t="30777" x="9512300" y="4719638"/>
          <p14:tracePt t="30778" x="9521825" y="4711700"/>
          <p14:tracePt t="30779" x="9529763" y="4711700"/>
          <p14:tracePt t="30780" x="9539288" y="4702175"/>
          <p14:tracePt t="30781" x="9547225" y="4694238"/>
          <p14:tracePt t="30782" x="9556750" y="4694238"/>
          <p14:tracePt t="30783" x="9564688" y="4684713"/>
          <p14:tracePt t="30784" x="9574213" y="4676775"/>
          <p14:tracePt t="30786" x="9582150" y="4676775"/>
          <p14:tracePt t="30787" x="9591675" y="4667250"/>
          <p14:tracePt t="30788" x="9591675" y="4659313"/>
          <p14:tracePt t="30789" x="9599613" y="4659313"/>
          <p14:tracePt t="30791" x="9617075" y="4641850"/>
          <p14:tracePt t="30792" x="9626600" y="4632325"/>
          <p14:tracePt t="30793" x="9634538" y="4632325"/>
          <p14:tracePt t="30794" x="9644063" y="4624388"/>
          <p14:tracePt t="30796" x="9652000" y="4614863"/>
          <p14:tracePt t="30797" x="9661525" y="4606925"/>
          <p14:tracePt t="30799" x="9669463" y="4606925"/>
          <p14:tracePt t="30800" x="9669463" y="4589463"/>
          <p14:tracePt t="30801" x="9678988" y="4579938"/>
          <p14:tracePt t="30802" x="9686925" y="4579938"/>
          <p14:tracePt t="30804" x="9696450" y="4579938"/>
          <p14:tracePt t="30805" x="9696450" y="4572000"/>
          <p14:tracePt t="30806" x="9713913" y="4564063"/>
          <p14:tracePt t="30808" x="9713913" y="4554538"/>
          <p14:tracePt t="30809" x="9721850" y="4554538"/>
          <p14:tracePt t="30810" x="9731375" y="4554538"/>
          <p14:tracePt t="30811" x="9731375" y="4546600"/>
          <p14:tracePt t="30812" x="9731375" y="4537075"/>
          <p14:tracePt t="30813" x="9739313" y="4537075"/>
          <p14:tracePt t="30814" x="9748838" y="4537075"/>
          <p14:tracePt t="30816" x="9748838" y="4529138"/>
          <p14:tracePt t="30817" x="9756775" y="4529138"/>
          <p14:tracePt t="30818" x="9756775" y="4519613"/>
          <p14:tracePt t="30819" x="9766300" y="4511675"/>
          <p14:tracePt t="30820" x="9774238" y="4511675"/>
          <p14:tracePt t="30822" x="9783763" y="4511675"/>
          <p14:tracePt t="30823" x="9783763" y="4502150"/>
          <p14:tracePt t="30824" x="9791700" y="4502150"/>
          <p14:tracePt t="30826" x="9801225" y="4494213"/>
          <p14:tracePt t="30827" x="9809163" y="4494213"/>
          <p14:tracePt t="30829" x="9818688" y="4484688"/>
          <p14:tracePt t="30831" x="9826625" y="4476750"/>
          <p14:tracePt t="30832" x="9836150" y="4467225"/>
          <p14:tracePt t="30835" x="9844088" y="4467225"/>
          <p14:tracePt t="30836" x="9853613" y="4459288"/>
          <p14:tracePt t="30838" x="9861550" y="4459288"/>
          <p14:tracePt t="30839" x="9871075" y="4449763"/>
          <p14:tracePt t="30841" x="9879013" y="4449763"/>
          <p14:tracePt t="30842" x="9879013" y="4441825"/>
          <p14:tracePt t="30843" x="9879013" y="4432300"/>
          <p14:tracePt t="30844" x="9888538" y="4432300"/>
          <p14:tracePt t="30845" x="9896475" y="4432300"/>
          <p14:tracePt t="30846" x="9906000" y="4424363"/>
          <p14:tracePt t="30849" x="9913938" y="4424363"/>
          <p14:tracePt t="30850" x="9923463" y="4414838"/>
          <p14:tracePt t="30853" x="9931400" y="4406900"/>
          <p14:tracePt t="30856" x="9940925" y="4406900"/>
          <p14:tracePt t="30858" x="9948863" y="4406900"/>
          <p14:tracePt t="30859" x="9948863" y="4397375"/>
          <p14:tracePt t="30860" x="9948863" y="4389438"/>
          <p14:tracePt t="30861" x="9958388" y="4389438"/>
          <p14:tracePt t="30862" x="9966325" y="4389438"/>
          <p14:tracePt t="30865" x="9975850" y="4389438"/>
          <p14:tracePt t="30867" x="9983788" y="4379913"/>
          <p14:tracePt t="30868" x="9993313" y="4379913"/>
          <p14:tracePt t="30870" x="9993313" y="4371975"/>
          <p14:tracePt t="30871" x="10001250" y="4371975"/>
          <p14:tracePt t="30872" x="10001250" y="4362450"/>
          <p14:tracePt t="30873" x="10010775" y="4362450"/>
          <p14:tracePt t="30876" x="10018713" y="4362450"/>
          <p14:tracePt t="30878" x="10028238" y="4362450"/>
          <p14:tracePt t="30882" x="10036175" y="4362450"/>
          <p14:tracePt t="30883" x="10036175" y="4354513"/>
          <p14:tracePt t="30884" x="10045700" y="4354513"/>
          <p14:tracePt t="30886" x="10053638" y="4354513"/>
          <p14:tracePt t="30891" x="10053638" y="4344988"/>
          <p14:tracePt t="30892" x="10063163" y="4344988"/>
          <p14:tracePt t="30894" x="10071100" y="4344988"/>
          <p14:tracePt t="30900" x="10080625" y="4344988"/>
          <p14:tracePt t="30905" x="10088563" y="4344988"/>
          <p14:tracePt t="30908" x="10098088" y="4344988"/>
          <p14:tracePt t="30916" x="10106025" y="4344988"/>
          <p14:tracePt t="30921" x="10115550" y="4344988"/>
          <p14:tracePt t="30928" x="10123488" y="4344988"/>
          <p14:tracePt t="30935" x="10133013" y="4344988"/>
          <p14:tracePt t="30946" x="10140950" y="4344988"/>
          <p14:tracePt t="30972" x="10150475" y="4344988"/>
          <p14:tracePt t="31093" x="10140950" y="4344988"/>
          <p14:tracePt t="31097" x="10133013" y="4344988"/>
          <p14:tracePt t="31100" x="10123488" y="4344988"/>
          <p14:tracePt t="31104" x="10115550" y="4344988"/>
          <p14:tracePt t="31106" x="10106025" y="4344988"/>
          <p14:tracePt t="31109" x="10098088" y="4344988"/>
          <p14:tracePt t="31111" x="10088563" y="4344988"/>
          <p14:tracePt t="31112" x="10080625" y="4344988"/>
          <p14:tracePt t="31125" x="10036175" y="4354513"/>
          <p14:tracePt t="31126" x="10028238" y="4354513"/>
          <p14:tracePt t="31128" x="10018713" y="4354513"/>
          <p14:tracePt t="31131" x="10001250" y="4354513"/>
          <p14:tracePt t="31132" x="10001250" y="4362450"/>
          <p14:tracePt t="31134" x="9993313" y="4371975"/>
          <p14:tracePt t="31135" x="9983788" y="4371975"/>
          <p14:tracePt t="31136" x="9975850" y="4379913"/>
          <p14:tracePt t="31139" x="9966325" y="4379913"/>
          <p14:tracePt t="31140" x="9958388" y="4379913"/>
          <p14:tracePt t="31141" x="9958388" y="4389438"/>
          <p14:tracePt t="31143" x="9948863" y="4397375"/>
          <p14:tracePt t="31144" x="9940925" y="4397375"/>
          <p14:tracePt t="31145" x="9931400" y="4397375"/>
          <p14:tracePt t="31147" x="9931400" y="4406900"/>
          <p14:tracePt t="31148" x="9923463" y="4406900"/>
          <p14:tracePt t="31149" x="9913938" y="4406900"/>
          <p14:tracePt t="31150" x="9913938" y="4414838"/>
          <p14:tracePt t="31152" x="9906000" y="4414838"/>
          <p14:tracePt t="31153" x="9896475" y="4414838"/>
          <p14:tracePt t="31154" x="9888538" y="4424363"/>
          <p14:tracePt t="31156" x="9879013" y="4432300"/>
          <p14:tracePt t="31158" x="9871075" y="4441825"/>
          <p14:tracePt t="31161" x="9853613" y="4441825"/>
          <p14:tracePt t="31162" x="9853613" y="4449763"/>
          <p14:tracePt t="31163" x="9844088" y="4459288"/>
          <p14:tracePt t="31165" x="9836150" y="4459288"/>
          <p14:tracePt t="31167" x="9826625" y="4467225"/>
          <p14:tracePt t="31169" x="9826625" y="4476750"/>
          <p14:tracePt t="31170" x="9818688" y="4484688"/>
          <p14:tracePt t="31171" x="9809163" y="4484688"/>
          <p14:tracePt t="31172" x="9801225" y="4484688"/>
          <p14:tracePt t="31174" x="9801225" y="4494213"/>
          <p14:tracePt t="31176" x="9791700" y="4502150"/>
          <p14:tracePt t="31177" x="9783763" y="4502150"/>
          <p14:tracePt t="31179" x="9774238" y="4511675"/>
          <p14:tracePt t="31180" x="9766300" y="4511675"/>
          <p14:tracePt t="31181" x="9766300" y="4519613"/>
          <p14:tracePt t="31182" x="9756775" y="4529138"/>
          <p14:tracePt t="31186" x="9748838" y="4537075"/>
          <p14:tracePt t="31187" x="9739313" y="4537075"/>
          <p14:tracePt t="31188" x="9739313" y="4546600"/>
          <p14:tracePt t="31190" x="9731375" y="4546600"/>
          <p14:tracePt t="31192" x="9721850" y="4554538"/>
          <p14:tracePt t="31194" x="9721850" y="4564063"/>
          <p14:tracePt t="31194" x="9713913" y="4564063"/>
          <p14:tracePt t="31195" x="9704388" y="4572000"/>
          <p14:tracePt t="31197" x="9696450" y="4572000"/>
          <p14:tracePt t="31199" x="9696450" y="4579938"/>
          <p14:tracePt t="31200" x="9696450" y="4589463"/>
          <p14:tracePt t="31201" x="9686925" y="4589463"/>
          <p14:tracePt t="31202" x="9678988" y="4589463"/>
          <p14:tracePt t="31206" x="9669463" y="4597400"/>
          <p14:tracePt t="31208" x="9661525" y="4606925"/>
          <p14:tracePt t="31209" x="9652000" y="4614863"/>
          <p14:tracePt t="31213" x="9644063" y="4614863"/>
          <p14:tracePt t="31215" x="9634538" y="4624388"/>
          <p14:tracePt t="31218" x="9634538" y="4632325"/>
          <p14:tracePt t="31219" x="9626600" y="4632325"/>
          <p14:tracePt t="31222" x="9617075" y="4641850"/>
          <p14:tracePt t="31225" x="9609138" y="4641850"/>
          <p14:tracePt t="31227" x="9609138" y="4649788"/>
          <p14:tracePt t="31229" x="9599613" y="4649788"/>
          <p14:tracePt t="31232" x="9591675" y="4659313"/>
          <p14:tracePt t="31241" x="9582150" y="4659313"/>
          <p14:tracePt t="31243" x="9574213" y="4667250"/>
          <p14:tracePt t="31245" x="9564688" y="4667250"/>
          <p14:tracePt t="31246" x="9564688" y="4676775"/>
          <p14:tracePt t="31252" x="9556750" y="4676775"/>
          <p14:tracePt t="31254" x="9547225" y="4676775"/>
          <p14:tracePt t="31257" x="9547225" y="4684713"/>
          <p14:tracePt t="31261" x="9539288" y="4684713"/>
          <p14:tracePt t="31262" x="9539288" y="4694238"/>
          <p14:tracePt t="31263" x="9529763" y="4694238"/>
          <p14:tracePt t="31265" x="9521825" y="4694238"/>
          <p14:tracePt t="31268" x="9521825" y="4702175"/>
          <p14:tracePt t="31271" x="9512300" y="4702175"/>
          <p14:tracePt t="31273" x="9512300" y="4711700"/>
          <p14:tracePt t="31275" x="9504363" y="4711700"/>
          <p14:tracePt t="31279" x="9504363" y="4719638"/>
          <p14:tracePt t="31280" x="9494838" y="4719638"/>
          <p14:tracePt t="31284" x="9486900" y="4719638"/>
          <p14:tracePt t="31286" x="9486900" y="4729163"/>
          <p14:tracePt t="31290" x="9477375" y="4729163"/>
          <p14:tracePt t="31293" x="9477375" y="4737100"/>
          <p14:tracePt t="31294" x="9469438" y="4737100"/>
          <p14:tracePt t="31300" x="9459913" y="4737100"/>
          <p14:tracePt t="31308" x="9459913" y="4746625"/>
          <p14:tracePt t="31312" x="9451975" y="4746625"/>
          <p14:tracePt t="31313" x="9451975" y="4754563"/>
          <p14:tracePt t="31316" x="9442450" y="4754563"/>
          <p14:tracePt t="31317" x="9442450" y="4764088"/>
          <p14:tracePt t="31345" x="9434513" y="4764088"/>
          <p14:tracePt t="31347" x="9434513" y="4772025"/>
          <p14:tracePt t="31352" x="9424988" y="4772025"/>
          <p14:tracePt t="31358" x="9424988" y="4781550"/>
          <p14:tracePt t="31370" x="9417050" y="4781550"/>
          <p14:tracePt t="31710" x="0" y="0"/>
        </p14:tracePtLst>
        <p14:tracePtLst>
          <p14:tracePt t="34038" x="3281363" y="5845175"/>
          <p14:tracePt t="34054" x="3290888" y="5845175"/>
          <p14:tracePt t="34072" x="3298825" y="5845175"/>
          <p14:tracePt t="34076" x="3308350" y="5845175"/>
          <p14:tracePt t="34079" x="3316288" y="5845175"/>
          <p14:tracePt t="34084" x="3325813" y="5845175"/>
          <p14:tracePt t="34085" x="3333750" y="5845175"/>
          <p14:tracePt t="34087" x="3343275" y="5845175"/>
          <p14:tracePt t="34091" x="3351213" y="5845175"/>
          <p14:tracePt t="34092" x="3360738" y="5845175"/>
          <p14:tracePt t="34096" x="3368675" y="5845175"/>
          <p14:tracePt t="34097" x="3378200" y="5845175"/>
          <p14:tracePt t="34099" x="3386138" y="5845175"/>
          <p14:tracePt t="34103" x="3395663" y="5845175"/>
          <p14:tracePt t="34104" x="3403600" y="5845175"/>
          <p14:tracePt t="34109" x="3413125" y="5845175"/>
          <p14:tracePt t="34111" x="3421063" y="5845175"/>
          <p14:tracePt t="34113" x="3430588" y="5845175"/>
          <p14:tracePt t="34119" x="3438525" y="5845175"/>
          <p14:tracePt t="34123" x="3448050" y="5845175"/>
          <p14:tracePt t="34127" x="3455988" y="5845175"/>
          <p14:tracePt t="34129" x="3465513" y="5845175"/>
          <p14:tracePt t="34131" x="3473450" y="5845175"/>
          <p14:tracePt t="34136" x="3482975" y="5845175"/>
          <p14:tracePt t="34139" x="3490913" y="5845175"/>
          <p14:tracePt t="34144" x="3498850" y="5845175"/>
          <p14:tracePt t="34147" x="3508375" y="5845175"/>
          <p14:tracePt t="34150" x="3516313" y="5845175"/>
          <p14:tracePt t="34156" x="3525838" y="5845175"/>
          <p14:tracePt t="34157" x="3525838" y="5854700"/>
          <p14:tracePt t="34159" x="3533775" y="5854700"/>
          <p14:tracePt t="34166" x="3543300" y="5854700"/>
          <p14:tracePt t="34168" x="3551238" y="5854700"/>
          <p14:tracePt t="34171" x="3551238" y="5862638"/>
          <p14:tracePt t="34175" x="3560763" y="5862638"/>
          <p14:tracePt t="34177" x="3568700" y="5862638"/>
          <p14:tracePt t="34179" x="3578225" y="5862638"/>
          <p14:tracePt t="34182" x="3586163" y="5862638"/>
          <p14:tracePt t="34183" x="3595688" y="5862638"/>
          <p14:tracePt t="34186" x="3603625" y="5872163"/>
          <p14:tracePt t="34187" x="3613150" y="5872163"/>
          <p14:tracePt t="34188" x="3621088" y="5872163"/>
          <p14:tracePt t="34190" x="3630613" y="5880100"/>
          <p14:tracePt t="34191" x="3638550" y="5880100"/>
          <p14:tracePt t="34193" x="3648075" y="5880100"/>
          <p14:tracePt t="34194" x="3656013" y="5880100"/>
          <p14:tracePt t="34195" x="3665538" y="5880100"/>
          <p14:tracePt t="34197" x="3683000" y="5889625"/>
          <p14:tracePt t="34198" x="3690938" y="5889625"/>
          <p14:tracePt t="34200" x="3700463" y="5889625"/>
          <p14:tracePt t="34201" x="3708400" y="5889625"/>
          <p14:tracePt t="34202" x="3717925" y="5889625"/>
          <p14:tracePt t="34203" x="3725863" y="5889625"/>
          <p14:tracePt t="34204" x="3735388" y="5889625"/>
          <p14:tracePt t="34205" x="3743325" y="5889625"/>
          <p14:tracePt t="34206" x="3760788" y="5889625"/>
          <p14:tracePt t="34208" x="3770313" y="5889625"/>
          <p14:tracePt t="34209" x="3778250" y="5889625"/>
          <p14:tracePt t="34210" x="3787775" y="5889625"/>
          <p14:tracePt t="34212" x="3805238" y="5889625"/>
          <p14:tracePt t="34213" x="3813175" y="5889625"/>
          <p14:tracePt t="34215" x="3830638" y="5889625"/>
          <p14:tracePt t="34217" x="3840163" y="5889625"/>
          <p14:tracePt t="34218" x="3848100" y="5889625"/>
          <p14:tracePt t="34219" x="3857625" y="5889625"/>
          <p14:tracePt t="34221" x="3875088" y="5889625"/>
          <p14:tracePt t="34223" x="3883025" y="5889625"/>
          <p14:tracePt t="34225" x="3900488" y="5889625"/>
          <p14:tracePt t="34229" x="3910013" y="5889625"/>
          <p14:tracePt t="34229" x="3917950" y="5889625"/>
          <p14:tracePt t="34230" x="3927475" y="5889625"/>
          <p14:tracePt t="34232" x="3935413" y="5889625"/>
          <p14:tracePt t="34234" x="3944938" y="5889625"/>
          <p14:tracePt t="34236" x="3952875" y="5889625"/>
          <p14:tracePt t="34238" x="3962400" y="5889625"/>
          <p14:tracePt t="34239" x="3970338" y="5889625"/>
          <p14:tracePt t="34242" x="3979863" y="5889625"/>
          <p14:tracePt t="34245" x="3987800" y="5889625"/>
          <p14:tracePt t="34250" x="3997325" y="5889625"/>
          <p14:tracePt t="34252" x="4005263" y="5889625"/>
          <p14:tracePt t="34256" x="4014788" y="5889625"/>
          <p14:tracePt t="34264" x="4022725" y="5889625"/>
          <p14:tracePt t="34268" x="4032250" y="5889625"/>
          <p14:tracePt t="34287" x="4040188" y="5889625"/>
          <p14:tracePt t="34292" x="4049713" y="5889625"/>
          <p14:tracePt t="34296" x="4057650" y="5889625"/>
          <p14:tracePt t="34305" x="4067175" y="5889625"/>
          <p14:tracePt t="34308" x="4075113" y="5889625"/>
          <p14:tracePt t="34313" x="4084638" y="5889625"/>
          <p14:tracePt t="34316" x="4092575" y="5889625"/>
          <p14:tracePt t="34321" x="4102100" y="5889625"/>
          <p14:tracePt t="34323" x="4110038" y="5889625"/>
          <p14:tracePt t="34325" x="4119563" y="5889625"/>
          <p14:tracePt t="34328" x="4127500" y="5889625"/>
          <p14:tracePt t="34330" x="4137025" y="5889625"/>
          <p14:tracePt t="34335" x="4144963" y="5889625"/>
          <p14:tracePt t="34336" x="4154488" y="5889625"/>
          <p14:tracePt t="34339" x="4162425" y="5889625"/>
          <p14:tracePt t="34345" x="4179888" y="5889625"/>
          <p14:tracePt t="34346" x="4189413" y="5889625"/>
          <p14:tracePt t="34348" x="4197350" y="5889625"/>
          <p14:tracePt t="34350" x="4206875" y="5889625"/>
          <p14:tracePt t="34354" x="4214813" y="5889625"/>
          <p14:tracePt t="34356" x="4224338" y="5889625"/>
          <p14:tracePt t="34361" x="4232275" y="5889625"/>
          <p14:tracePt t="34363" x="4241800" y="5889625"/>
          <p14:tracePt t="34365" x="4249738" y="5889625"/>
          <p14:tracePt t="34368" x="4259263" y="5889625"/>
          <p14:tracePt t="34370" x="4267200" y="5889625"/>
          <p14:tracePt t="34374" x="4276725" y="5889625"/>
          <p14:tracePt t="34375" x="4284663" y="5889625"/>
          <p14:tracePt t="34377" x="4294188" y="5889625"/>
          <p14:tracePt t="34381" x="4302125" y="5889625"/>
          <p14:tracePt t="34382" x="4311650" y="5889625"/>
          <p14:tracePt t="34386" x="4319588" y="5889625"/>
          <p14:tracePt t="34389" x="4329113" y="5889625"/>
          <p14:tracePt t="34389" x="4337050" y="5889625"/>
          <p14:tracePt t="34394" x="4346575" y="5889625"/>
          <p14:tracePt t="34395" x="4354513" y="5889625"/>
          <p14:tracePt t="34401" x="4364038" y="5889625"/>
          <p14:tracePt t="34402" x="4371975" y="5889625"/>
          <p14:tracePt t="34406" x="4381500" y="5889625"/>
          <p14:tracePt t="34408" x="4389438" y="5889625"/>
          <p14:tracePt t="34410" x="4398963" y="5889625"/>
          <p14:tracePt t="34416" x="4406900" y="5889625"/>
          <p14:tracePt t="34418" x="4416425" y="5889625"/>
          <p14:tracePt t="34424" x="4424363" y="5889625"/>
          <p14:tracePt t="34426" x="4424363" y="5880100"/>
          <p14:tracePt t="34428" x="4433888" y="5880100"/>
          <p14:tracePt t="34431" x="4441825" y="5880100"/>
          <p14:tracePt t="34440" x="4451350" y="5880100"/>
          <p14:tracePt t="34447" x="4459288" y="5880100"/>
          <p14:tracePt t="34459" x="4468813" y="5880100"/>
          <p14:tracePt t="34478" x="4476750" y="5880100"/>
          <p14:tracePt t="34483" x="4486275" y="5880100"/>
          <p14:tracePt t="34487" x="4494213" y="5880100"/>
          <p14:tracePt t="34493" x="4503738" y="5880100"/>
          <p14:tracePt t="34497" x="4511675" y="5880100"/>
          <p14:tracePt t="34499" x="4521200" y="5880100"/>
          <p14:tracePt t="34503" x="4529138" y="5880100"/>
          <p14:tracePt t="34506" x="4529138" y="5889625"/>
          <p14:tracePt t="34509" x="4538663" y="5889625"/>
          <p14:tracePt t="34511" x="4546600" y="5889625"/>
          <p14:tracePt t="34518" x="4556125" y="5889625"/>
          <p14:tracePt t="34522" x="4564063" y="5889625"/>
          <p14:tracePt t="34525" x="4573588" y="5897563"/>
          <p14:tracePt t="34541" x="4581525" y="5897563"/>
          <p14:tracePt t="34552" x="4591050" y="5897563"/>
          <p14:tracePt t="36988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CEF770-55BB-8CD5-6BF1-9715EC0E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Schéma v DB</a:t>
            </a:r>
          </a:p>
        </p:txBody>
      </p:sp>
      <p:pic>
        <p:nvPicPr>
          <p:cNvPr id="7" name="Zástupný obsah 6">
            <a:extLst>
              <a:ext uri="{FF2B5EF4-FFF2-40B4-BE49-F238E27FC236}">
                <a16:creationId xmlns:a16="http://schemas.microsoft.com/office/drawing/2014/main" id="{1DEC5C66-91C0-453F-283C-96F2900711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9346" y="2802532"/>
            <a:ext cx="5967478" cy="1600112"/>
          </a:xfrm>
        </p:spPr>
      </p:pic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292BADA1-99D8-FDD1-F227-1E5FB350D1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16824" y="2384479"/>
            <a:ext cx="5164387" cy="4036330"/>
          </a:xfrm>
          <a:prstGeom prst="rect">
            <a:avLst/>
          </a:prstGeom>
        </p:spPr>
      </p:pic>
      <p:pic>
        <p:nvPicPr>
          <p:cNvPr id="36" name="Zvuk 35">
            <a:hlinkClick r:id="" action="ppaction://media"/>
            <a:extLst>
              <a:ext uri="{FF2B5EF4-FFF2-40B4-BE49-F238E27FC236}">
                <a16:creationId xmlns:a16="http://schemas.microsoft.com/office/drawing/2014/main" id="{D7C1AD28-3D7F-A970-9CB7-725153799F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57185355"/>
      </p:ext>
    </p:extLst>
  </p:cSld>
  <p:clrMapOvr>
    <a:masterClrMapping/>
  </p:clrMapOvr>
  <p:transition spd="slow" advTm="33282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</TotalTime>
  <Words>2436</Words>
  <Application>Microsoft Office PowerPoint</Application>
  <PresentationFormat>Širokoúhlá obrazovka</PresentationFormat>
  <Paragraphs>321</Paragraphs>
  <Slides>22</Slides>
  <Notes>22</Notes>
  <HiddenSlides>0</HiddenSlides>
  <MMClips>21</MMClips>
  <ScaleCrop>false</ScaleCrop>
  <HeadingPairs>
    <vt:vector size="6" baseType="variant">
      <vt:variant>
        <vt:lpstr>Použitá písma</vt:lpstr>
      </vt:variant>
      <vt:variant>
        <vt:i4>6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Consolas</vt:lpstr>
      <vt:lpstr>Poppins</vt:lpstr>
      <vt:lpstr>Wingdings 3</vt:lpstr>
      <vt:lpstr>Ion Boardroom</vt:lpstr>
      <vt:lpstr> Představení databáze</vt:lpstr>
      <vt:lpstr>Co databáze umí?</vt:lpstr>
      <vt:lpstr>Co databáze umí?</vt:lpstr>
      <vt:lpstr>Trocha historie</vt:lpstr>
      <vt:lpstr>Jmenná konvence</vt:lpstr>
      <vt:lpstr>Technické okénko</vt:lpstr>
      <vt:lpstr>Instalace</vt:lpstr>
      <vt:lpstr>Doména – hodnocení jídel</vt:lpstr>
      <vt:lpstr>Schéma v DB</vt:lpstr>
      <vt:lpstr>Schéma v DB</vt:lpstr>
      <vt:lpstr>Testovací data</vt:lpstr>
      <vt:lpstr>Dotazovací jazyk</vt:lpstr>
      <vt:lpstr>Dotazovací jazyk</vt:lpstr>
      <vt:lpstr>Definice schématu</vt:lpstr>
      <vt:lpstr>Dotaz 1 – Vzdálenost od Prahy</vt:lpstr>
      <vt:lpstr>Dotaz 2 – Města navštívená Janem</vt:lpstr>
      <vt:lpstr>Dotaz 3 – Dobře hodnocená jídla</vt:lpstr>
      <vt:lpstr>Zajímavosti</vt:lpstr>
      <vt:lpstr>Umí databáze vše co slibuje?</vt:lpstr>
      <vt:lpstr>Přiložené soubory</vt:lpstr>
      <vt:lpstr>Děkuji za pozornost</vt:lpstr>
      <vt:lpstr>Spuštění dotazu (Windows)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Představení databáze</dc:title>
  <dc:creator>Milan Abrahám</dc:creator>
  <cp:lastModifiedBy>Milan Abrahám</cp:lastModifiedBy>
  <cp:revision>41</cp:revision>
  <dcterms:created xsi:type="dcterms:W3CDTF">2023-05-08T10:53:13Z</dcterms:created>
  <dcterms:modified xsi:type="dcterms:W3CDTF">2023-05-10T19:31:14Z</dcterms:modified>
</cp:coreProperties>
</file>